
<file path=[Content_Types].xml><?xml version="1.0" encoding="utf-8"?>
<Types xmlns="http://schemas.openxmlformats.org/package/2006/content-types">
  <Default Extension="mp3" ContentType="audio/mpe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62" r:id="rId5"/>
    <p:sldId id="263" r:id="rId6"/>
    <p:sldId id="264" r:id="rId7"/>
    <p:sldId id="265" r:id="rId8"/>
    <p:sldId id="259" r:id="rId9"/>
    <p:sldId id="266" r:id="rId10"/>
    <p:sldId id="268" r:id="rId11"/>
    <p:sldId id="269" r:id="rId12"/>
    <p:sldId id="267" r:id="rId13"/>
    <p:sldId id="260" r:id="rId14"/>
    <p:sldId id="270" r:id="rId15"/>
    <p:sldId id="271" r:id="rId16"/>
    <p:sldId id="272" r:id="rId17"/>
    <p:sldId id="273" r:id="rId18"/>
    <p:sldId id="261" r:id="rId19"/>
    <p:sldId id="274" r:id="rId20"/>
    <p:sldId id="275" r:id="rId21"/>
    <p:sldId id="276" r:id="rId22"/>
    <p:sldId id="277" r:id="rId23"/>
    <p:sldId id="278" r:id="rId24"/>
  </p:sldIdLst>
  <p:sldSz cx="9144000" cy="5143500" type="screen16x9"/>
  <p:notesSz cx="6858000" cy="9144000"/>
  <p:custDataLst>
    <p:tags r:id="rId25"/>
  </p:custDataLst>
  <p:defaultTextStyle>
    <a:defPPr>
      <a:defRPr lang="zh-CN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583"/>
    <a:srgbClr val="00877F"/>
    <a:srgbClr val="E253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302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185526C9-B2C0-492D-90DF-A8524B9AB35C}" type="datetimeFigureOut">
              <a:rPr lang="zh-CN" altLang="en-US" smtClean="0"/>
              <a:t>2017/6/16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64633F5E-5282-4713-B5B8-DB76AF6F6D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26079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185526C9-B2C0-492D-90DF-A8524B9AB35C}" type="datetimeFigureOut">
              <a:rPr lang="zh-CN" altLang="en-US" smtClean="0"/>
              <a:t>2017/6/16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64633F5E-5282-4713-B5B8-DB76AF6F6D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51854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185526C9-B2C0-492D-90DF-A8524B9AB35C}" type="datetimeFigureOut">
              <a:rPr lang="zh-CN" altLang="en-US" smtClean="0"/>
              <a:t>2017/6/16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64633F5E-5282-4713-B5B8-DB76AF6F6D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4530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185526C9-B2C0-492D-90DF-A8524B9AB35C}" type="datetimeFigureOut">
              <a:rPr lang="zh-CN" altLang="en-US" smtClean="0"/>
              <a:t>2017/6/16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64633F5E-5282-4713-B5B8-DB76AF6F6D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47373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185526C9-B2C0-492D-90DF-A8524B9AB35C}" type="datetimeFigureOut">
              <a:rPr lang="zh-CN" altLang="en-US" smtClean="0"/>
              <a:t>2017/6/16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64633F5E-5282-4713-B5B8-DB76AF6F6D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67231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185526C9-B2C0-492D-90DF-A8524B9AB35C}" type="datetimeFigureOut">
              <a:rPr lang="zh-CN" altLang="en-US" smtClean="0"/>
              <a:t>2017/6/16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64633F5E-5282-4713-B5B8-DB76AF6F6D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19737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185526C9-B2C0-492D-90DF-A8524B9AB35C}" type="datetimeFigureOut">
              <a:rPr lang="zh-CN" altLang="en-US" smtClean="0"/>
              <a:t>2017/6/16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64633F5E-5282-4713-B5B8-DB76AF6F6D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3086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185526C9-B2C0-492D-90DF-A8524B9AB35C}" type="datetimeFigureOut">
              <a:rPr lang="zh-CN" altLang="en-US" smtClean="0"/>
              <a:t>2017/6/16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64633F5E-5282-4713-B5B8-DB76AF6F6D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77567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185526C9-B2C0-492D-90DF-A8524B9AB35C}" type="datetimeFigureOut">
              <a:rPr lang="zh-CN" altLang="en-US" smtClean="0"/>
              <a:t>2017/6/16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64633F5E-5282-4713-B5B8-DB76AF6F6D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72629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185526C9-B2C0-492D-90DF-A8524B9AB35C}" type="datetimeFigureOut">
              <a:rPr lang="zh-CN" altLang="en-US" smtClean="0"/>
              <a:t>2017/6/16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64633F5E-5282-4713-B5B8-DB76AF6F6D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49233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185526C9-B2C0-492D-90DF-A8524B9AB35C}" type="datetimeFigureOut">
              <a:rPr lang="zh-CN" altLang="en-US" smtClean="0"/>
              <a:t>2017/6/16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64633F5E-5282-4713-B5B8-DB76AF6F6D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57116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86"/>
            <a:ext cx="9144000" cy="5138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000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id="1" dur="indefinite" restart="never" nodeType="tmRoot"/>
      </p:par>
    </p:tnLst>
  </p:timing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microsoft.com/office/2007/relationships/hdphoto" Target="../media/hdphoto3.wdp"/><Relationship Id="rId4" Type="http://schemas.openxmlformats.org/officeDocument/2006/relationships/image" Target="../media/image13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背景音乐 - 纯音乐 - 你是爱 Ppt2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230809" y="-760335"/>
            <a:ext cx="457081" cy="457081"/>
          </a:xfrm>
          <a:prstGeom prst="rect">
            <a:avLst/>
          </a:prstGeom>
        </p:spPr>
      </p:pic>
      <p:grpSp>
        <p:nvGrpSpPr>
          <p:cNvPr id="46" name="组合 45"/>
          <p:cNvGrpSpPr/>
          <p:nvPr/>
        </p:nvGrpSpPr>
        <p:grpSpPr>
          <a:xfrm>
            <a:off x="2389902" y="1230427"/>
            <a:ext cx="1046460" cy="1046460"/>
            <a:chOff x="1677608" y="2996952"/>
            <a:chExt cx="1395643" cy="1395643"/>
          </a:xfrm>
        </p:grpSpPr>
        <p:sp>
          <p:nvSpPr>
            <p:cNvPr id="47" name="Oval 60"/>
            <p:cNvSpPr>
              <a:spLocks noChangeAspect="1"/>
            </p:cNvSpPr>
            <p:nvPr/>
          </p:nvSpPr>
          <p:spPr>
            <a:xfrm>
              <a:off x="1677608" y="2996952"/>
              <a:ext cx="1395643" cy="1395643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81000"/>
                  </a:schemeClr>
                </a:gs>
                <a:gs pos="0">
                  <a:schemeClr val="bg1">
                    <a:lumMod val="99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317500" dist="1143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>
                <a:solidFill>
                  <a:prstClr val="white"/>
                </a:solidFill>
              </a:endParaRPr>
            </a:p>
          </p:txBody>
        </p:sp>
        <p:sp>
          <p:nvSpPr>
            <p:cNvPr id="48" name="Oval 29"/>
            <p:cNvSpPr>
              <a:spLocks noChangeAspect="1"/>
            </p:cNvSpPr>
            <p:nvPr/>
          </p:nvSpPr>
          <p:spPr>
            <a:xfrm>
              <a:off x="1850114" y="3169458"/>
              <a:ext cx="1050630" cy="1050630"/>
            </a:xfrm>
            <a:prstGeom prst="ellipse">
              <a:avLst/>
            </a:prstGeom>
            <a:gradFill>
              <a:gsLst>
                <a:gs pos="0">
                  <a:srgbClr val="DC4A1B"/>
                </a:gs>
                <a:gs pos="100000">
                  <a:srgbClr val="F66C47"/>
                </a:gs>
              </a:gsLst>
              <a:lin ang="5400000" scaled="1"/>
            </a:gradFill>
            <a:ln w="120650">
              <a:gradFill flip="none" rotWithShape="1">
                <a:gsLst>
                  <a:gs pos="0">
                    <a:schemeClr val="bg1">
                      <a:lumMod val="78000"/>
                    </a:schemeClr>
                  </a:gs>
                  <a:gs pos="100000">
                    <a:schemeClr val="bg1">
                      <a:lumMod val="98000"/>
                    </a:schemeClr>
                  </a:gs>
                </a:gsLst>
                <a:lin ang="5400000" scaled="1"/>
                <a:tileRect/>
              </a:gradFill>
            </a:ln>
            <a:effectLst>
              <a:innerShdw blurRad="330200" dist="165100" dir="16200000">
                <a:prstClr val="black">
                  <a:alpha val="5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99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-BoldItalic" pitchFamily="50" charset="0"/>
              </a:endParaRPr>
            </a:p>
          </p:txBody>
        </p:sp>
      </p:grpSp>
      <p:sp>
        <p:nvSpPr>
          <p:cNvPr id="49" name="TextBox 11"/>
          <p:cNvSpPr txBox="1"/>
          <p:nvPr/>
        </p:nvSpPr>
        <p:spPr>
          <a:xfrm flipH="1">
            <a:off x="2782990" y="1404296"/>
            <a:ext cx="2699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Impact" panose="020B0806030902050204" pitchFamily="34" charset="0"/>
              </a:rPr>
              <a:t>2</a:t>
            </a:r>
            <a:endParaRPr lang="id-ID" sz="4400" b="1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grpSp>
        <p:nvGrpSpPr>
          <p:cNvPr id="50" name="组合 49"/>
          <p:cNvGrpSpPr/>
          <p:nvPr/>
        </p:nvGrpSpPr>
        <p:grpSpPr>
          <a:xfrm>
            <a:off x="3579532" y="1240749"/>
            <a:ext cx="1046460" cy="1046460"/>
            <a:chOff x="1677608" y="2996952"/>
            <a:chExt cx="1395643" cy="1395643"/>
          </a:xfrm>
        </p:grpSpPr>
        <p:sp>
          <p:nvSpPr>
            <p:cNvPr id="51" name="Oval 60"/>
            <p:cNvSpPr>
              <a:spLocks noChangeAspect="1"/>
            </p:cNvSpPr>
            <p:nvPr/>
          </p:nvSpPr>
          <p:spPr>
            <a:xfrm>
              <a:off x="1677608" y="2996952"/>
              <a:ext cx="1395643" cy="1395643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81000"/>
                  </a:schemeClr>
                </a:gs>
                <a:gs pos="0">
                  <a:schemeClr val="bg1">
                    <a:lumMod val="99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317500" dist="1143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>
                <a:solidFill>
                  <a:prstClr val="white"/>
                </a:solidFill>
              </a:endParaRPr>
            </a:p>
          </p:txBody>
        </p:sp>
        <p:sp>
          <p:nvSpPr>
            <p:cNvPr id="52" name="Oval 29"/>
            <p:cNvSpPr>
              <a:spLocks noChangeAspect="1"/>
            </p:cNvSpPr>
            <p:nvPr/>
          </p:nvSpPr>
          <p:spPr>
            <a:xfrm>
              <a:off x="1850114" y="3169458"/>
              <a:ext cx="1050630" cy="1050630"/>
            </a:xfrm>
            <a:prstGeom prst="ellipse">
              <a:avLst/>
            </a:prstGeom>
            <a:gradFill>
              <a:gsLst>
                <a:gs pos="0">
                  <a:srgbClr val="C72319"/>
                </a:gs>
                <a:gs pos="100000">
                  <a:srgbClr val="F34347"/>
                </a:gs>
              </a:gsLst>
              <a:lin ang="5400000" scaled="1"/>
            </a:gradFill>
            <a:ln w="120650">
              <a:gradFill flip="none" rotWithShape="1">
                <a:gsLst>
                  <a:gs pos="0">
                    <a:schemeClr val="bg1">
                      <a:lumMod val="78000"/>
                    </a:schemeClr>
                  </a:gs>
                  <a:gs pos="100000">
                    <a:schemeClr val="bg1">
                      <a:lumMod val="98000"/>
                    </a:schemeClr>
                  </a:gs>
                </a:gsLst>
                <a:lin ang="5400000" scaled="1"/>
                <a:tileRect/>
              </a:gradFill>
            </a:ln>
            <a:effectLst>
              <a:innerShdw blurRad="330200" dist="165100" dir="16200000">
                <a:prstClr val="black">
                  <a:alpha val="5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99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-BoldItalic" pitchFamily="50" charset="0"/>
              </a:endParaRPr>
            </a:p>
          </p:txBody>
        </p:sp>
      </p:grpSp>
      <p:sp>
        <p:nvSpPr>
          <p:cNvPr id="53" name="TextBox 15"/>
          <p:cNvSpPr txBox="1"/>
          <p:nvPr/>
        </p:nvSpPr>
        <p:spPr>
          <a:xfrm flipH="1">
            <a:off x="3952638" y="1395819"/>
            <a:ext cx="2699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Impact" panose="020B0806030902050204" pitchFamily="34" charset="0"/>
              </a:rPr>
              <a:t>0</a:t>
            </a:r>
            <a:endParaRPr lang="id-ID" sz="4400" b="1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4769162" y="1230427"/>
            <a:ext cx="1046460" cy="1046460"/>
            <a:chOff x="1677608" y="2996952"/>
            <a:chExt cx="1395643" cy="1395643"/>
          </a:xfrm>
        </p:grpSpPr>
        <p:sp>
          <p:nvSpPr>
            <p:cNvPr id="55" name="Oval 60"/>
            <p:cNvSpPr>
              <a:spLocks noChangeAspect="1"/>
            </p:cNvSpPr>
            <p:nvPr/>
          </p:nvSpPr>
          <p:spPr>
            <a:xfrm>
              <a:off x="1677608" y="2996952"/>
              <a:ext cx="1395643" cy="1395643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81000"/>
                  </a:schemeClr>
                </a:gs>
                <a:gs pos="0">
                  <a:schemeClr val="bg1">
                    <a:lumMod val="99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317500" dist="1143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>
                <a:solidFill>
                  <a:prstClr val="white"/>
                </a:solidFill>
              </a:endParaRPr>
            </a:p>
          </p:txBody>
        </p:sp>
        <p:sp>
          <p:nvSpPr>
            <p:cNvPr id="56" name="Oval 29"/>
            <p:cNvSpPr>
              <a:spLocks noChangeAspect="1"/>
            </p:cNvSpPr>
            <p:nvPr/>
          </p:nvSpPr>
          <p:spPr>
            <a:xfrm>
              <a:off x="1850114" y="3169458"/>
              <a:ext cx="1050630" cy="1050630"/>
            </a:xfrm>
            <a:prstGeom prst="ellipse">
              <a:avLst/>
            </a:prstGeom>
            <a:gradFill>
              <a:gsLst>
                <a:gs pos="0">
                  <a:srgbClr val="026C68"/>
                </a:gs>
                <a:gs pos="100000">
                  <a:srgbClr val="059188"/>
                </a:gs>
              </a:gsLst>
              <a:lin ang="5400000" scaled="1"/>
            </a:gradFill>
            <a:ln w="120650">
              <a:gradFill flip="none" rotWithShape="1">
                <a:gsLst>
                  <a:gs pos="0">
                    <a:schemeClr val="bg1">
                      <a:lumMod val="78000"/>
                    </a:schemeClr>
                  </a:gs>
                  <a:gs pos="100000">
                    <a:schemeClr val="bg1">
                      <a:lumMod val="98000"/>
                    </a:schemeClr>
                  </a:gs>
                </a:gsLst>
                <a:lin ang="5400000" scaled="1"/>
                <a:tileRect/>
              </a:gradFill>
            </a:ln>
            <a:effectLst>
              <a:innerShdw blurRad="330200" dist="165100" dir="16200000">
                <a:prstClr val="black">
                  <a:alpha val="5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99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-BoldItalic" pitchFamily="50" charset="0"/>
              </a:endParaRPr>
            </a:p>
          </p:txBody>
        </p:sp>
      </p:grpSp>
      <p:sp>
        <p:nvSpPr>
          <p:cNvPr id="57" name="TextBox 19"/>
          <p:cNvSpPr txBox="1"/>
          <p:nvPr/>
        </p:nvSpPr>
        <p:spPr>
          <a:xfrm flipH="1">
            <a:off x="5121122" y="1385499"/>
            <a:ext cx="2699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Impact" panose="020B0806030902050204" pitchFamily="34" charset="0"/>
              </a:rPr>
              <a:t>1</a:t>
            </a:r>
            <a:endParaRPr lang="id-ID" sz="4400" b="1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grpSp>
        <p:nvGrpSpPr>
          <p:cNvPr id="58" name="组合 57"/>
          <p:cNvGrpSpPr/>
          <p:nvPr/>
        </p:nvGrpSpPr>
        <p:grpSpPr>
          <a:xfrm>
            <a:off x="5958792" y="1220762"/>
            <a:ext cx="1046460" cy="1046460"/>
            <a:chOff x="1677608" y="2996952"/>
            <a:chExt cx="1395643" cy="1395643"/>
          </a:xfrm>
        </p:grpSpPr>
        <p:sp>
          <p:nvSpPr>
            <p:cNvPr id="59" name="Oval 60"/>
            <p:cNvSpPr>
              <a:spLocks noChangeAspect="1"/>
            </p:cNvSpPr>
            <p:nvPr/>
          </p:nvSpPr>
          <p:spPr>
            <a:xfrm>
              <a:off x="1677608" y="2996952"/>
              <a:ext cx="1395643" cy="1395643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81000"/>
                  </a:schemeClr>
                </a:gs>
                <a:gs pos="0">
                  <a:schemeClr val="bg1">
                    <a:lumMod val="99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317500" dist="1143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>
                <a:solidFill>
                  <a:prstClr val="white"/>
                </a:solidFill>
              </a:endParaRPr>
            </a:p>
          </p:txBody>
        </p:sp>
        <p:sp>
          <p:nvSpPr>
            <p:cNvPr id="60" name="Oval 29"/>
            <p:cNvSpPr>
              <a:spLocks noChangeAspect="1"/>
            </p:cNvSpPr>
            <p:nvPr/>
          </p:nvSpPr>
          <p:spPr>
            <a:xfrm>
              <a:off x="1850114" y="3169458"/>
              <a:ext cx="1050630" cy="1050630"/>
            </a:xfrm>
            <a:prstGeom prst="ellipse">
              <a:avLst/>
            </a:prstGeom>
            <a:gradFill>
              <a:gsLst>
                <a:gs pos="0">
                  <a:srgbClr val="03435D"/>
                </a:gs>
                <a:gs pos="100000">
                  <a:srgbClr val="037A9B"/>
                </a:gs>
              </a:gsLst>
              <a:lin ang="5400000" scaled="1"/>
            </a:gradFill>
            <a:ln w="120650">
              <a:gradFill flip="none" rotWithShape="1">
                <a:gsLst>
                  <a:gs pos="0">
                    <a:schemeClr val="bg1">
                      <a:lumMod val="78000"/>
                    </a:schemeClr>
                  </a:gs>
                  <a:gs pos="100000">
                    <a:schemeClr val="bg1">
                      <a:lumMod val="98000"/>
                    </a:schemeClr>
                  </a:gs>
                </a:gsLst>
                <a:lin ang="5400000" scaled="1"/>
                <a:tileRect/>
              </a:gradFill>
            </a:ln>
            <a:effectLst>
              <a:innerShdw blurRad="330200" dist="165100" dir="16200000">
                <a:prstClr val="black">
                  <a:alpha val="5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99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-BoldItalic" pitchFamily="50" charset="0"/>
              </a:endParaRPr>
            </a:p>
          </p:txBody>
        </p:sp>
      </p:grpSp>
      <p:sp>
        <p:nvSpPr>
          <p:cNvPr id="61" name="TextBox 23"/>
          <p:cNvSpPr txBox="1"/>
          <p:nvPr/>
        </p:nvSpPr>
        <p:spPr>
          <a:xfrm flipH="1">
            <a:off x="6342204" y="1375834"/>
            <a:ext cx="2699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Impact" panose="020B0806030902050204" pitchFamily="34" charset="0"/>
              </a:rPr>
              <a:t>8</a:t>
            </a:r>
            <a:endParaRPr lang="id-ID" sz="4400" b="1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62" name="TextBox 7"/>
          <p:cNvSpPr>
            <a:spLocks noChangeArrowheads="1"/>
          </p:cNvSpPr>
          <p:nvPr/>
        </p:nvSpPr>
        <p:spPr bwMode="auto">
          <a:xfrm>
            <a:off x="2223567" y="2554316"/>
            <a:ext cx="5281866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defRPr/>
            </a:pPr>
            <a:r>
              <a:rPr lang="zh-CN" altLang="en-US" sz="3600" b="1" dirty="0">
                <a:solidFill>
                  <a:srgbClr val="F34347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工作总结</a:t>
            </a:r>
            <a:r>
              <a:rPr lang="zh-CN" altLang="en-US" sz="3600" b="1" dirty="0">
                <a:solidFill>
                  <a:srgbClr val="05918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暨新年计划模板</a:t>
            </a:r>
          </a:p>
        </p:txBody>
      </p:sp>
      <p:sp>
        <p:nvSpPr>
          <p:cNvPr id="63" name="TextBox 7"/>
          <p:cNvSpPr>
            <a:spLocks noChangeArrowheads="1"/>
          </p:cNvSpPr>
          <p:nvPr/>
        </p:nvSpPr>
        <p:spPr bwMode="auto">
          <a:xfrm>
            <a:off x="2957437" y="3194450"/>
            <a:ext cx="3738187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defRPr/>
            </a:pP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年终总结</a:t>
            </a:r>
            <a:r>
              <a:rPr lang="en-US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 </a:t>
            </a: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新年计划</a:t>
            </a:r>
            <a:r>
              <a:rPr lang="en-US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 </a:t>
            </a: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述职报告  工作汇报</a:t>
            </a:r>
          </a:p>
        </p:txBody>
      </p:sp>
      <p:cxnSp>
        <p:nvCxnSpPr>
          <p:cNvPr id="64" name="直接连接符 63"/>
          <p:cNvCxnSpPr/>
          <p:nvPr/>
        </p:nvCxnSpPr>
        <p:spPr>
          <a:xfrm>
            <a:off x="2249091" y="3130638"/>
            <a:ext cx="527575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矩形 64"/>
          <p:cNvSpPr/>
          <p:nvPr/>
        </p:nvSpPr>
        <p:spPr>
          <a:xfrm>
            <a:off x="-17314" y="-151"/>
            <a:ext cx="2285999" cy="34280"/>
          </a:xfrm>
          <a:prstGeom prst="rect">
            <a:avLst/>
          </a:prstGeom>
          <a:solidFill>
            <a:srgbClr val="F66C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2"/>
          </a:p>
        </p:txBody>
      </p:sp>
      <p:sp>
        <p:nvSpPr>
          <p:cNvPr id="66" name="矩形 65"/>
          <p:cNvSpPr/>
          <p:nvPr/>
        </p:nvSpPr>
        <p:spPr>
          <a:xfrm>
            <a:off x="2268686" y="-151"/>
            <a:ext cx="2285999" cy="34280"/>
          </a:xfrm>
          <a:prstGeom prst="rect">
            <a:avLst/>
          </a:prstGeom>
          <a:solidFill>
            <a:srgbClr val="F343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2"/>
          </a:p>
        </p:txBody>
      </p:sp>
      <p:sp>
        <p:nvSpPr>
          <p:cNvPr id="67" name="矩形 66"/>
          <p:cNvSpPr/>
          <p:nvPr/>
        </p:nvSpPr>
        <p:spPr>
          <a:xfrm>
            <a:off x="4554685" y="-151"/>
            <a:ext cx="2285999" cy="34280"/>
          </a:xfrm>
          <a:prstGeom prst="rect">
            <a:avLst/>
          </a:prstGeom>
          <a:solidFill>
            <a:srgbClr val="0591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2"/>
          </a:p>
        </p:txBody>
      </p:sp>
      <p:sp>
        <p:nvSpPr>
          <p:cNvPr id="68" name="矩形 67"/>
          <p:cNvSpPr/>
          <p:nvPr/>
        </p:nvSpPr>
        <p:spPr>
          <a:xfrm>
            <a:off x="6822346" y="-151"/>
            <a:ext cx="2304339" cy="34280"/>
          </a:xfrm>
          <a:prstGeom prst="rect">
            <a:avLst/>
          </a:prstGeom>
          <a:solidFill>
            <a:srgbClr val="037A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2"/>
          </a:p>
        </p:txBody>
      </p:sp>
      <p:sp>
        <p:nvSpPr>
          <p:cNvPr id="69" name="矩形 68"/>
          <p:cNvSpPr/>
          <p:nvPr/>
        </p:nvSpPr>
        <p:spPr>
          <a:xfrm rot="2700000">
            <a:off x="2872928" y="4168591"/>
            <a:ext cx="933655" cy="933655"/>
          </a:xfrm>
          <a:prstGeom prst="rect">
            <a:avLst/>
          </a:prstGeom>
          <a:gradFill>
            <a:gsLst>
              <a:gs pos="0">
                <a:srgbClr val="C72319"/>
              </a:gs>
              <a:gs pos="100000">
                <a:srgbClr val="F34347"/>
              </a:gs>
            </a:gsLst>
            <a:lin ang="5400000" scaled="1"/>
          </a:gradFill>
          <a:ln>
            <a:noFill/>
          </a:ln>
          <a:effectLst>
            <a:outerShdw blurRad="215900" dist="1143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2"/>
          </a:p>
        </p:txBody>
      </p:sp>
      <p:sp>
        <p:nvSpPr>
          <p:cNvPr id="70" name="矩形 69"/>
          <p:cNvSpPr/>
          <p:nvPr/>
        </p:nvSpPr>
        <p:spPr>
          <a:xfrm rot="2700000">
            <a:off x="-571369" y="2935559"/>
            <a:ext cx="1235233" cy="1235233"/>
          </a:xfrm>
          <a:prstGeom prst="rect">
            <a:avLst/>
          </a:prstGeom>
          <a:gradFill>
            <a:gsLst>
              <a:gs pos="0">
                <a:srgbClr val="DC4A1B"/>
              </a:gs>
              <a:gs pos="100000">
                <a:srgbClr val="F66C47"/>
              </a:gs>
            </a:gsLst>
            <a:lin ang="5400000" scaled="1"/>
          </a:gradFill>
          <a:ln>
            <a:noFill/>
          </a:ln>
          <a:effectLst>
            <a:outerShdw blurRad="215900" dist="1143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2"/>
          </a:p>
        </p:txBody>
      </p:sp>
      <p:sp>
        <p:nvSpPr>
          <p:cNvPr id="71" name="矩形 70"/>
          <p:cNvSpPr/>
          <p:nvPr/>
        </p:nvSpPr>
        <p:spPr>
          <a:xfrm rot="2700000">
            <a:off x="1147313" y="3950900"/>
            <a:ext cx="1216668" cy="1216668"/>
          </a:xfrm>
          <a:prstGeom prst="rect">
            <a:avLst/>
          </a:prstGeom>
          <a:gradFill>
            <a:gsLst>
              <a:gs pos="0">
                <a:srgbClr val="DC4A1B"/>
              </a:gs>
              <a:gs pos="100000">
                <a:srgbClr val="F66C47"/>
              </a:gs>
            </a:gsLst>
            <a:lin ang="5400000" scaled="1"/>
          </a:gradFill>
          <a:ln>
            <a:noFill/>
          </a:ln>
          <a:effectLst>
            <a:outerShdw blurRad="215900" dist="1143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2"/>
          </a:p>
        </p:txBody>
      </p:sp>
      <p:sp>
        <p:nvSpPr>
          <p:cNvPr id="72" name="矩形 71"/>
          <p:cNvSpPr/>
          <p:nvPr/>
        </p:nvSpPr>
        <p:spPr>
          <a:xfrm rot="2700000">
            <a:off x="-207106" y="3804555"/>
            <a:ext cx="1235233" cy="1235233"/>
          </a:xfrm>
          <a:prstGeom prst="rect">
            <a:avLst/>
          </a:prstGeom>
          <a:gradFill>
            <a:gsLst>
              <a:gs pos="0">
                <a:srgbClr val="C72319"/>
              </a:gs>
              <a:gs pos="100000">
                <a:srgbClr val="F34347"/>
              </a:gs>
            </a:gsLst>
            <a:lin ang="5400000" scaled="1"/>
          </a:gradFill>
          <a:ln>
            <a:noFill/>
          </a:ln>
          <a:effectLst>
            <a:outerShdw blurRad="215900" dist="1143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2"/>
          </a:p>
        </p:txBody>
      </p:sp>
      <p:sp>
        <p:nvSpPr>
          <p:cNvPr id="73" name="矩形 72"/>
          <p:cNvSpPr/>
          <p:nvPr/>
        </p:nvSpPr>
        <p:spPr>
          <a:xfrm rot="2700000">
            <a:off x="957345" y="4876754"/>
            <a:ext cx="824636" cy="824636"/>
          </a:xfrm>
          <a:prstGeom prst="rect">
            <a:avLst/>
          </a:prstGeom>
          <a:gradFill>
            <a:gsLst>
              <a:gs pos="0">
                <a:srgbClr val="026C68"/>
              </a:gs>
              <a:gs pos="100000">
                <a:srgbClr val="059188"/>
              </a:gs>
            </a:gsLst>
            <a:lin ang="5400000" scaled="1"/>
          </a:gradFill>
          <a:ln>
            <a:noFill/>
          </a:ln>
          <a:effectLst>
            <a:outerShdw blurRad="215900" dist="1143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2"/>
          </a:p>
        </p:txBody>
      </p:sp>
      <p:sp>
        <p:nvSpPr>
          <p:cNvPr id="74" name="矩形 73"/>
          <p:cNvSpPr/>
          <p:nvPr/>
        </p:nvSpPr>
        <p:spPr>
          <a:xfrm rot="2700000">
            <a:off x="2118758" y="4572759"/>
            <a:ext cx="1040367" cy="1040367"/>
          </a:xfrm>
          <a:prstGeom prst="rect">
            <a:avLst/>
          </a:prstGeom>
          <a:gradFill>
            <a:gsLst>
              <a:gs pos="0">
                <a:srgbClr val="03435C"/>
              </a:gs>
              <a:gs pos="100000">
                <a:srgbClr val="037A9B"/>
              </a:gs>
            </a:gsLst>
            <a:lin ang="5400000" scaled="1"/>
          </a:gradFill>
          <a:ln>
            <a:noFill/>
          </a:ln>
          <a:effectLst>
            <a:outerShdw blurRad="215900" dist="1143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2"/>
          </a:p>
        </p:txBody>
      </p:sp>
      <p:sp>
        <p:nvSpPr>
          <p:cNvPr id="75" name="矩形 74"/>
          <p:cNvSpPr/>
          <p:nvPr/>
        </p:nvSpPr>
        <p:spPr>
          <a:xfrm rot="2700000">
            <a:off x="3536199" y="5057545"/>
            <a:ext cx="615819" cy="615819"/>
          </a:xfrm>
          <a:prstGeom prst="rect">
            <a:avLst/>
          </a:prstGeom>
          <a:gradFill>
            <a:gsLst>
              <a:gs pos="0">
                <a:srgbClr val="DC4A1B"/>
              </a:gs>
              <a:gs pos="100000">
                <a:srgbClr val="F66C47"/>
              </a:gs>
            </a:gsLst>
            <a:lin ang="5400000" scaled="1"/>
          </a:gradFill>
          <a:ln>
            <a:noFill/>
          </a:ln>
          <a:effectLst>
            <a:outerShdw blurRad="215900" dist="1143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2"/>
          </a:p>
        </p:txBody>
      </p:sp>
      <p:sp>
        <p:nvSpPr>
          <p:cNvPr id="76" name="矩形 75"/>
          <p:cNvSpPr/>
          <p:nvPr/>
        </p:nvSpPr>
        <p:spPr>
          <a:xfrm rot="2700000">
            <a:off x="4213837" y="4492167"/>
            <a:ext cx="1301326" cy="1301326"/>
          </a:xfrm>
          <a:prstGeom prst="rect">
            <a:avLst/>
          </a:prstGeom>
          <a:gradFill>
            <a:gsLst>
              <a:gs pos="0">
                <a:srgbClr val="03435C"/>
              </a:gs>
              <a:gs pos="100000">
                <a:srgbClr val="037A9B"/>
              </a:gs>
            </a:gsLst>
            <a:lin ang="5400000" scaled="1"/>
          </a:gradFill>
          <a:ln>
            <a:noFill/>
          </a:ln>
          <a:effectLst>
            <a:outerShdw blurRad="215900" dist="1143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2"/>
          </a:p>
        </p:txBody>
      </p:sp>
      <p:sp>
        <p:nvSpPr>
          <p:cNvPr id="77" name="矩形 76"/>
          <p:cNvSpPr/>
          <p:nvPr/>
        </p:nvSpPr>
        <p:spPr>
          <a:xfrm rot="2700000">
            <a:off x="6406107" y="4023964"/>
            <a:ext cx="1364004" cy="1364004"/>
          </a:xfrm>
          <a:prstGeom prst="rect">
            <a:avLst/>
          </a:prstGeom>
          <a:gradFill>
            <a:gsLst>
              <a:gs pos="0">
                <a:srgbClr val="DC4A1B"/>
              </a:gs>
              <a:gs pos="100000">
                <a:srgbClr val="F66C47"/>
              </a:gs>
            </a:gsLst>
            <a:lin ang="5400000" scaled="1"/>
          </a:gradFill>
          <a:ln>
            <a:noFill/>
          </a:ln>
          <a:effectLst>
            <a:outerShdw blurRad="215900" dist="1143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2"/>
          </a:p>
        </p:txBody>
      </p:sp>
      <p:sp>
        <p:nvSpPr>
          <p:cNvPr id="78" name="矩形 77"/>
          <p:cNvSpPr/>
          <p:nvPr/>
        </p:nvSpPr>
        <p:spPr>
          <a:xfrm rot="2700000">
            <a:off x="4564746" y="3923693"/>
            <a:ext cx="996953" cy="996953"/>
          </a:xfrm>
          <a:prstGeom prst="rect">
            <a:avLst/>
          </a:prstGeom>
          <a:gradFill>
            <a:gsLst>
              <a:gs pos="0">
                <a:srgbClr val="026C68"/>
              </a:gs>
              <a:gs pos="100000">
                <a:srgbClr val="059188"/>
              </a:gs>
            </a:gsLst>
            <a:lin ang="5400000" scaled="1"/>
          </a:gradFill>
          <a:ln>
            <a:noFill/>
          </a:ln>
          <a:effectLst>
            <a:outerShdw blurRad="215900" dist="1143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2"/>
          </a:p>
        </p:txBody>
      </p:sp>
      <p:sp>
        <p:nvSpPr>
          <p:cNvPr id="79" name="矩形 78"/>
          <p:cNvSpPr/>
          <p:nvPr/>
        </p:nvSpPr>
        <p:spPr>
          <a:xfrm rot="2700000">
            <a:off x="5630731" y="4682681"/>
            <a:ext cx="895127" cy="895127"/>
          </a:xfrm>
          <a:prstGeom prst="rect">
            <a:avLst/>
          </a:prstGeom>
          <a:gradFill>
            <a:gsLst>
              <a:gs pos="0">
                <a:srgbClr val="C72319"/>
              </a:gs>
              <a:gs pos="100000">
                <a:srgbClr val="F34347"/>
              </a:gs>
            </a:gsLst>
            <a:lin ang="5400000" scaled="1"/>
          </a:gradFill>
          <a:ln>
            <a:noFill/>
          </a:ln>
          <a:effectLst>
            <a:outerShdw blurRad="215900" dist="1143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2"/>
          </a:p>
        </p:txBody>
      </p:sp>
      <p:sp>
        <p:nvSpPr>
          <p:cNvPr id="80" name="矩形 79"/>
          <p:cNvSpPr/>
          <p:nvPr/>
        </p:nvSpPr>
        <p:spPr>
          <a:xfrm rot="2700000">
            <a:off x="7564936" y="3515674"/>
            <a:ext cx="1155661" cy="1155661"/>
          </a:xfrm>
          <a:prstGeom prst="rect">
            <a:avLst/>
          </a:prstGeom>
          <a:gradFill>
            <a:gsLst>
              <a:gs pos="0">
                <a:srgbClr val="026C68"/>
              </a:gs>
              <a:gs pos="100000">
                <a:srgbClr val="059188"/>
              </a:gs>
            </a:gsLst>
            <a:lin ang="5400000" scaled="1"/>
          </a:gradFill>
          <a:ln>
            <a:noFill/>
          </a:ln>
          <a:effectLst>
            <a:outerShdw blurRad="215900" dist="1143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2"/>
          </a:p>
        </p:txBody>
      </p:sp>
      <p:sp>
        <p:nvSpPr>
          <p:cNvPr id="81" name="矩形 80"/>
          <p:cNvSpPr/>
          <p:nvPr/>
        </p:nvSpPr>
        <p:spPr>
          <a:xfrm rot="2700000">
            <a:off x="5827316" y="3861103"/>
            <a:ext cx="464804" cy="464804"/>
          </a:xfrm>
          <a:prstGeom prst="rect">
            <a:avLst/>
          </a:prstGeom>
          <a:gradFill>
            <a:gsLst>
              <a:gs pos="0">
                <a:srgbClr val="026C68"/>
              </a:gs>
              <a:gs pos="100000">
                <a:srgbClr val="059188"/>
              </a:gs>
            </a:gsLst>
            <a:lin ang="5400000" scaled="1"/>
          </a:gradFill>
          <a:ln>
            <a:noFill/>
          </a:ln>
          <a:effectLst>
            <a:outerShdw blurRad="215900" dist="1143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2"/>
          </a:p>
        </p:txBody>
      </p:sp>
      <p:sp>
        <p:nvSpPr>
          <p:cNvPr id="82" name="矩形 81"/>
          <p:cNvSpPr/>
          <p:nvPr/>
        </p:nvSpPr>
        <p:spPr>
          <a:xfrm rot="2700000">
            <a:off x="8000882" y="4312387"/>
            <a:ext cx="1235233" cy="1235233"/>
          </a:xfrm>
          <a:prstGeom prst="rect">
            <a:avLst/>
          </a:prstGeom>
          <a:gradFill>
            <a:gsLst>
              <a:gs pos="0">
                <a:srgbClr val="03435C"/>
              </a:gs>
              <a:gs pos="100000">
                <a:srgbClr val="037A9B"/>
              </a:gs>
            </a:gsLst>
            <a:lin ang="5400000" scaled="1"/>
          </a:gradFill>
          <a:ln>
            <a:noFill/>
          </a:ln>
          <a:effectLst>
            <a:outerShdw blurRad="215900" dist="1143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2"/>
          </a:p>
        </p:txBody>
      </p:sp>
      <p:sp>
        <p:nvSpPr>
          <p:cNvPr id="83" name="矩形 82"/>
          <p:cNvSpPr/>
          <p:nvPr/>
        </p:nvSpPr>
        <p:spPr>
          <a:xfrm rot="2700000">
            <a:off x="8746039" y="3588561"/>
            <a:ext cx="615819" cy="615819"/>
          </a:xfrm>
          <a:prstGeom prst="rect">
            <a:avLst/>
          </a:prstGeom>
          <a:gradFill>
            <a:gsLst>
              <a:gs pos="0">
                <a:srgbClr val="DC4A1B"/>
              </a:gs>
              <a:gs pos="100000">
                <a:srgbClr val="F66C47"/>
              </a:gs>
            </a:gsLst>
            <a:lin ang="5400000" scaled="1"/>
          </a:gradFill>
          <a:ln>
            <a:noFill/>
          </a:ln>
          <a:effectLst>
            <a:outerShdw blurRad="215900" dist="1143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2"/>
          </a:p>
        </p:txBody>
      </p:sp>
      <p:sp>
        <p:nvSpPr>
          <p:cNvPr id="84" name="矩形 83"/>
          <p:cNvSpPr/>
          <p:nvPr/>
        </p:nvSpPr>
        <p:spPr>
          <a:xfrm rot="2700000">
            <a:off x="4057978" y="4419790"/>
            <a:ext cx="301767" cy="301767"/>
          </a:xfrm>
          <a:prstGeom prst="rect">
            <a:avLst/>
          </a:prstGeom>
          <a:gradFill>
            <a:gsLst>
              <a:gs pos="0">
                <a:srgbClr val="C72319"/>
              </a:gs>
              <a:gs pos="100000">
                <a:srgbClr val="F34347"/>
              </a:gs>
            </a:gsLst>
            <a:lin ang="5400000" scaled="1"/>
          </a:gradFill>
          <a:ln>
            <a:noFill/>
          </a:ln>
          <a:effectLst>
            <a:outerShdw blurRad="215900" dist="1143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2"/>
          </a:p>
        </p:txBody>
      </p:sp>
      <p:sp>
        <p:nvSpPr>
          <p:cNvPr id="85" name="矩形 84"/>
          <p:cNvSpPr/>
          <p:nvPr/>
        </p:nvSpPr>
        <p:spPr>
          <a:xfrm rot="2700000">
            <a:off x="2557353" y="4245157"/>
            <a:ext cx="163181" cy="163181"/>
          </a:xfrm>
          <a:prstGeom prst="rect">
            <a:avLst/>
          </a:prstGeom>
          <a:gradFill>
            <a:gsLst>
              <a:gs pos="0">
                <a:srgbClr val="C72319"/>
              </a:gs>
              <a:gs pos="100000">
                <a:srgbClr val="F34347"/>
              </a:gs>
            </a:gsLst>
            <a:lin ang="5400000" scaled="1"/>
          </a:gradFill>
          <a:ln>
            <a:noFill/>
          </a:ln>
          <a:effectLst>
            <a:outerShdw blurRad="215900" dist="1143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2"/>
          </a:p>
        </p:txBody>
      </p:sp>
    </p:spTree>
    <p:extLst>
      <p:ext uri="{BB962C8B-B14F-4D97-AF65-F5344CB8AC3E}">
        <p14:creationId xmlns:p14="http://schemas.microsoft.com/office/powerpoint/2010/main" val="2751024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0">
        <p:dissolve/>
      </p:transition>
    </mc:Choice>
    <mc:Fallback xmlns="">
      <p:transition spd="slow" advTm="0">
        <p:dissolv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1" fill="hold"/>
                                            <p:tgtEl>
                                              <p:spTgt spid="45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7" presetID="2" presetClass="entr" presetSubtype="1" accel="60000" fill="hold" nodeType="withEffect" p14:presetBounceEnd="60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9" dur="125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0" dur="125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" presetID="2" presetClass="entr" presetSubtype="1" accel="60000" fill="hold" nodeType="withEffect" p14:presetBounceEnd="60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3" dur="125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4" dur="125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2" presetClass="entr" presetSubtype="1" accel="60000" fill="hold" nodeType="withEffect" p14:presetBounceEnd="60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7" dur="125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8" dur="125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2" presetClass="entr" presetSubtype="1" accel="60000" fill="hold" nodeType="withEffect" p14:presetBounceEnd="60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1" dur="125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2" dur="125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42" presetClass="entr" presetSubtype="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5" dur="10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6" dur="10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10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8" presetID="42" presetClass="entr" presetSubtype="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0" dur="100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1" dur="10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" dur="10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42" presetClass="entr" presetSubtype="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5" dur="1000"/>
                                            <p:tgtEl>
                                              <p:spTgt spid="5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6" dur="10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" dur="10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8" presetID="42" presetClass="entr" presetSubtype="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0" dur="1000"/>
                                            <p:tgtEl>
                                              <p:spTgt spid="61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1" dur="10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2" dur="10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3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44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6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7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48" presetID="56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by="(-#ppt_w*2)" calcmode="lin" valueType="num">
                                          <p:cBhvr rctx="PPT">
                                            <p:cTn id="50" dur="5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</p:anim>
                                        <p:anim by="(#ppt_w*0.50)" calcmode="lin" valueType="num">
                                          <p:cBhvr>
                                            <p:cTn id="51" dur="500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from="(-#ppt_h/2)" to="(#ppt_y)" calcmode="lin" valueType="num">
                                          <p:cBhvr>
                                            <p:cTn id="52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21600000">
                                          <p:cBhvr>
                                            <p:cTn id="53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4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55" presetID="36" presetClass="emph" presetSubtype="0" fill="hold" grpId="1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animScale>
                                          <p:cBhvr>
                                            <p:cTn id="56" dur="2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</p:cBhvr>
                                          <p:to x="80000" y="100000"/>
                                        </p:animScale>
                                        <p:anim by="(#ppt_w*0.10)" calcmode="lin" valueType="num">
                                          <p:cBhvr>
                                            <p:cTn id="57" dur="2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by="(-#ppt_w*0.10)" calcmode="lin" valueType="num">
                                          <p:cBhvr>
                                            <p:cTn id="58" dur="2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-480000">
                                          <p:cBhvr>
                                            <p:cTn id="59" dur="2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0" fill="hold">
                                <p:stCondLst>
                                  <p:cond delay="6000"/>
                                </p:stCondLst>
                                <p:childTnLst>
                                  <p:par>
                                    <p:cTn id="61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3" dur="10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64" dur="10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5" dur="10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6" presetID="31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8" dur="10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9" dur="10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0" dur="10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1" dur="1000"/>
                                            <p:tgtEl>
                                              <p:spTgt spid="6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2" presetID="31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4" dur="10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5" dur="10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6" dur="10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7" dur="1000"/>
                                            <p:tgtEl>
                                              <p:spTgt spid="7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8" presetID="31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0" dur="10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1" dur="10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2" dur="10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3" dur="1000"/>
                                            <p:tgtEl>
                                              <p:spTgt spid="7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4" presetID="31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6" dur="10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7" dur="10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8" dur="10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9" dur="1000"/>
                                            <p:tgtEl>
                                              <p:spTgt spid="7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0" presetID="31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2" dur="10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3" dur="10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4" dur="10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5" dur="1000"/>
                                            <p:tgtEl>
                                              <p:spTgt spid="7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6" presetID="31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8" dur="10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9" dur="10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0" dur="10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1" dur="1000"/>
                                            <p:tgtEl>
                                              <p:spTgt spid="7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2" presetID="31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4" dur="100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5" dur="100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6" dur="100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7" dur="1000"/>
                                            <p:tgtEl>
                                              <p:spTgt spid="7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8" presetID="31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0" dur="10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1" dur="10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2" dur="10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3" dur="1000"/>
                                            <p:tgtEl>
                                              <p:spTgt spid="7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4" presetID="31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6" dur="10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7" dur="10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8" dur="10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9" dur="1000"/>
                                            <p:tgtEl>
                                              <p:spTgt spid="7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0" presetID="31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2" dur="100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3" dur="100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4" dur="100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5" dur="1000"/>
                                            <p:tgtEl>
                                              <p:spTgt spid="7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6" presetID="31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8" dur="100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9" dur="100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0" dur="100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1" dur="1000"/>
                                            <p:tgtEl>
                                              <p:spTgt spid="7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2" presetID="31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4" dur="1000" fill="hold"/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5" dur="1000" fill="hold"/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6" dur="1000" fill="hold"/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7" dur="1000"/>
                                            <p:tgtEl>
                                              <p:spTgt spid="8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8" presetID="31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0" dur="1000" fill="hold"/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1" dur="1000" fill="hold"/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2" dur="1000" fill="hold"/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3" dur="1000"/>
                                            <p:tgtEl>
                                              <p:spTgt spid="8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4" presetID="31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6" dur="1000" fill="hold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7" dur="1000" fill="hold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8" dur="1000" fill="hold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9" dur="1000"/>
                                            <p:tgtEl>
                                              <p:spTgt spid="8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0" presetID="31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2" dur="1000" fill="hold"/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3" dur="1000" fill="hold"/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4" dur="1000" fill="hold"/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55" dur="1000"/>
                                            <p:tgtEl>
                                              <p:spTgt spid="8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6" presetID="31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8" dur="10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9" dur="10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0" dur="10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1" dur="1000"/>
                                            <p:tgtEl>
                                              <p:spTgt spid="8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2" presetID="31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4" dur="10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5" dur="10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6" dur="10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7" dur="1000"/>
                                            <p:tgtEl>
                                              <p:spTgt spid="8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numSld="999" showWhenStopped="0">
                    <p:cTn id="168" repeatCount="indefinite" fill="remove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45"/>
                    </p:tgtEl>
                  </p:cMediaNode>
                </p:audio>
              </p:childTnLst>
            </p:cTn>
          </p:par>
        </p:tnLst>
        <p:bldLst>
          <p:bldP spid="49" grpId="0"/>
          <p:bldP spid="53" grpId="0"/>
          <p:bldP spid="57" grpId="0"/>
          <p:bldP spid="61" grpId="0"/>
          <p:bldP spid="62" grpId="0"/>
          <p:bldP spid="62" grpId="1"/>
          <p:bldP spid="63" grpId="0"/>
          <p:bldP spid="69" grpId="0" animBg="1"/>
          <p:bldP spid="70" grpId="0" animBg="1"/>
          <p:bldP spid="71" grpId="0" animBg="1"/>
          <p:bldP spid="72" grpId="0" animBg="1"/>
          <p:bldP spid="73" grpId="0" animBg="1"/>
          <p:bldP spid="74" grpId="0" animBg="1"/>
          <p:bldP spid="75" grpId="0" animBg="1"/>
          <p:bldP spid="76" grpId="0" animBg="1"/>
          <p:bldP spid="77" grpId="0" animBg="1"/>
          <p:bldP spid="78" grpId="0" animBg="1"/>
          <p:bldP spid="79" grpId="0" animBg="1"/>
          <p:bldP spid="80" grpId="0" animBg="1"/>
          <p:bldP spid="81" grpId="0" animBg="1"/>
          <p:bldP spid="82" grpId="0" animBg="1"/>
          <p:bldP spid="83" grpId="0" animBg="1"/>
          <p:bldP spid="84" grpId="0" animBg="1"/>
          <p:bldP spid="85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1" fill="hold"/>
                                            <p:tgtEl>
                                              <p:spTgt spid="45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7" presetID="2" presetClass="entr" presetSubtype="1" accel="6000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" dur="125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" dur="125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" presetID="2" presetClass="entr" presetSubtype="1" accel="6000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125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125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2" presetClass="entr" presetSubtype="1" accel="6000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125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125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2" presetClass="entr" presetSubtype="1" accel="6000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125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125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42" presetClass="entr" presetSubtype="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5" dur="10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6" dur="10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10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8" presetID="42" presetClass="entr" presetSubtype="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0" dur="100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1" dur="10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" dur="10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42" presetClass="entr" presetSubtype="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5" dur="1000"/>
                                            <p:tgtEl>
                                              <p:spTgt spid="5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6" dur="10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" dur="10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8" presetID="42" presetClass="entr" presetSubtype="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0" dur="1000"/>
                                            <p:tgtEl>
                                              <p:spTgt spid="61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1" dur="10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2" dur="10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3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44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6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7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48" presetID="56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by="(-#ppt_w*2)" calcmode="lin" valueType="num">
                                          <p:cBhvr rctx="PPT">
                                            <p:cTn id="50" dur="5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</p:anim>
                                        <p:anim by="(#ppt_w*0.50)" calcmode="lin" valueType="num">
                                          <p:cBhvr>
                                            <p:cTn id="51" dur="500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from="(-#ppt_h/2)" to="(#ppt_y)" calcmode="lin" valueType="num">
                                          <p:cBhvr>
                                            <p:cTn id="52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21600000">
                                          <p:cBhvr>
                                            <p:cTn id="53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4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55" presetID="36" presetClass="emph" presetSubtype="0" fill="hold" grpId="1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animScale>
                                          <p:cBhvr>
                                            <p:cTn id="56" dur="2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</p:cBhvr>
                                          <p:to x="80000" y="100000"/>
                                        </p:animScale>
                                        <p:anim by="(#ppt_w*0.10)" calcmode="lin" valueType="num">
                                          <p:cBhvr>
                                            <p:cTn id="57" dur="2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by="(-#ppt_w*0.10)" calcmode="lin" valueType="num">
                                          <p:cBhvr>
                                            <p:cTn id="58" dur="2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-480000">
                                          <p:cBhvr>
                                            <p:cTn id="59" dur="2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0" fill="hold">
                                <p:stCondLst>
                                  <p:cond delay="6000"/>
                                </p:stCondLst>
                                <p:childTnLst>
                                  <p:par>
                                    <p:cTn id="61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3" dur="10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64" dur="10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5" dur="10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6" presetID="31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8" dur="10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9" dur="10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0" dur="10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1" dur="1000"/>
                                            <p:tgtEl>
                                              <p:spTgt spid="6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2" presetID="31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4" dur="10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5" dur="10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6" dur="10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7" dur="1000"/>
                                            <p:tgtEl>
                                              <p:spTgt spid="7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8" presetID="31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0" dur="10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1" dur="10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2" dur="10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3" dur="1000"/>
                                            <p:tgtEl>
                                              <p:spTgt spid="7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4" presetID="31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6" dur="10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7" dur="10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8" dur="10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9" dur="1000"/>
                                            <p:tgtEl>
                                              <p:spTgt spid="7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0" presetID="31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2" dur="10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3" dur="10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4" dur="10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5" dur="1000"/>
                                            <p:tgtEl>
                                              <p:spTgt spid="7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6" presetID="31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8" dur="10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9" dur="10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0" dur="10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1" dur="1000"/>
                                            <p:tgtEl>
                                              <p:spTgt spid="7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2" presetID="31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4" dur="100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5" dur="100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6" dur="100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7" dur="1000"/>
                                            <p:tgtEl>
                                              <p:spTgt spid="7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8" presetID="31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0" dur="10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1" dur="10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2" dur="10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3" dur="1000"/>
                                            <p:tgtEl>
                                              <p:spTgt spid="7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4" presetID="31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6" dur="10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7" dur="10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8" dur="10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9" dur="1000"/>
                                            <p:tgtEl>
                                              <p:spTgt spid="7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0" presetID="31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2" dur="100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3" dur="100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4" dur="100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5" dur="1000"/>
                                            <p:tgtEl>
                                              <p:spTgt spid="7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6" presetID="31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8" dur="100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9" dur="100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0" dur="100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1" dur="1000"/>
                                            <p:tgtEl>
                                              <p:spTgt spid="7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2" presetID="31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4" dur="1000" fill="hold"/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5" dur="1000" fill="hold"/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6" dur="1000" fill="hold"/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7" dur="1000"/>
                                            <p:tgtEl>
                                              <p:spTgt spid="8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8" presetID="31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0" dur="1000" fill="hold"/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1" dur="1000" fill="hold"/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2" dur="1000" fill="hold"/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3" dur="1000"/>
                                            <p:tgtEl>
                                              <p:spTgt spid="8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4" presetID="31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6" dur="1000" fill="hold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7" dur="1000" fill="hold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8" dur="1000" fill="hold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9" dur="1000"/>
                                            <p:tgtEl>
                                              <p:spTgt spid="8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0" presetID="31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2" dur="1000" fill="hold"/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3" dur="1000" fill="hold"/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4" dur="1000" fill="hold"/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55" dur="1000"/>
                                            <p:tgtEl>
                                              <p:spTgt spid="8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6" presetID="31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8" dur="10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9" dur="10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0" dur="10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1" dur="1000"/>
                                            <p:tgtEl>
                                              <p:spTgt spid="8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2" presetID="31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4" dur="10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5" dur="10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6" dur="10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7" dur="1000"/>
                                            <p:tgtEl>
                                              <p:spTgt spid="8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numSld="999" showWhenStopped="0">
                    <p:cTn id="168" repeatCount="indefinite" fill="remove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45"/>
                    </p:tgtEl>
                  </p:cMediaNode>
                </p:audio>
              </p:childTnLst>
            </p:cTn>
          </p:par>
        </p:tnLst>
        <p:bldLst>
          <p:bldP spid="49" grpId="0"/>
          <p:bldP spid="53" grpId="0"/>
          <p:bldP spid="57" grpId="0"/>
          <p:bldP spid="61" grpId="0"/>
          <p:bldP spid="62" grpId="0"/>
          <p:bldP spid="62" grpId="1"/>
          <p:bldP spid="63" grpId="0"/>
          <p:bldP spid="69" grpId="0" animBg="1"/>
          <p:bldP spid="70" grpId="0" animBg="1"/>
          <p:bldP spid="71" grpId="0" animBg="1"/>
          <p:bldP spid="72" grpId="0" animBg="1"/>
          <p:bldP spid="73" grpId="0" animBg="1"/>
          <p:bldP spid="74" grpId="0" animBg="1"/>
          <p:bldP spid="75" grpId="0" animBg="1"/>
          <p:bldP spid="76" grpId="0" animBg="1"/>
          <p:bldP spid="77" grpId="0" animBg="1"/>
          <p:bldP spid="78" grpId="0" animBg="1"/>
          <p:bldP spid="79" grpId="0" animBg="1"/>
          <p:bldP spid="80" grpId="0" animBg="1"/>
          <p:bldP spid="81" grpId="0" animBg="1"/>
          <p:bldP spid="82" grpId="0" animBg="1"/>
          <p:bldP spid="83" grpId="0" animBg="1"/>
          <p:bldP spid="84" grpId="0" animBg="1"/>
          <p:bldP spid="85" grpId="0" animBg="1"/>
        </p:bldLst>
      </p:timing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293117" y="242680"/>
            <a:ext cx="3104449" cy="369332"/>
            <a:chOff x="585861" y="319364"/>
            <a:chExt cx="4139268" cy="492443"/>
          </a:xfrm>
        </p:grpSpPr>
        <p:sp>
          <p:nvSpPr>
            <p:cNvPr id="5" name="文本框 23"/>
            <p:cNvSpPr txBox="1"/>
            <p:nvPr/>
          </p:nvSpPr>
          <p:spPr>
            <a:xfrm>
              <a:off x="718210" y="319364"/>
              <a:ext cx="2184788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8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标题文字内容 </a:t>
              </a:r>
              <a:endPara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等腰三角形 5"/>
            <p:cNvSpPr/>
            <p:nvPr/>
          </p:nvSpPr>
          <p:spPr>
            <a:xfrm rot="16200000" flipH="1" flipV="1">
              <a:off x="509927" y="489745"/>
              <a:ext cx="304323" cy="152455"/>
            </a:xfrm>
            <a:prstGeom prst="triangle">
              <a:avLst/>
            </a:prstGeom>
            <a:solidFill>
              <a:srgbClr val="E2532A"/>
            </a:soli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>
                <a:solidFill>
                  <a:srgbClr val="080808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" name="文本框 23"/>
            <p:cNvSpPr txBox="1"/>
            <p:nvPr/>
          </p:nvSpPr>
          <p:spPr>
            <a:xfrm>
              <a:off x="2497594" y="429775"/>
              <a:ext cx="2227535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5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Click </a:t>
              </a:r>
              <a:r>
                <a:rPr lang="en-US" altLang="zh-CN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here to add Title</a:t>
              </a:r>
              <a:endPara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8" name="矩形 7"/>
          <p:cNvSpPr/>
          <p:nvPr/>
        </p:nvSpPr>
        <p:spPr>
          <a:xfrm rot="9205952">
            <a:off x="3698028" y="2676129"/>
            <a:ext cx="1684862" cy="187315"/>
          </a:xfrm>
          <a:prstGeom prst="rect">
            <a:avLst/>
          </a:prstGeom>
          <a:gradFill>
            <a:gsLst>
              <a:gs pos="0">
                <a:srgbClr val="C72319"/>
              </a:gs>
              <a:gs pos="100000">
                <a:srgbClr val="F34347"/>
              </a:gs>
            </a:gsLst>
            <a:lin ang="5400000" scaled="1"/>
          </a:gra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2">
              <a:solidFill>
                <a:srgbClr val="C00000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 rot="2256138">
            <a:off x="3490362" y="3570569"/>
            <a:ext cx="1904407" cy="175448"/>
          </a:xfrm>
          <a:prstGeom prst="rect">
            <a:avLst/>
          </a:prstGeom>
          <a:gradFill>
            <a:gsLst>
              <a:gs pos="0">
                <a:srgbClr val="026C68"/>
              </a:gs>
              <a:gs pos="100000">
                <a:srgbClr val="059188"/>
              </a:gs>
            </a:gsLst>
            <a:lin ang="5400000" scaled="1"/>
          </a:gradFill>
          <a:ln>
            <a:noFill/>
          </a:ln>
          <a:effectLst>
            <a:innerShdw blurRad="50800" dist="50800" dir="13500000">
              <a:prstClr val="black">
                <a:alpha val="3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2">
              <a:solidFill>
                <a:srgbClr val="C00000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 rot="2256138">
            <a:off x="3490362" y="1672376"/>
            <a:ext cx="1904407" cy="175448"/>
          </a:xfrm>
          <a:prstGeom prst="rect">
            <a:avLst/>
          </a:prstGeom>
          <a:gradFill>
            <a:gsLst>
              <a:gs pos="0">
                <a:srgbClr val="DC4A1B"/>
              </a:gs>
              <a:gs pos="100000">
                <a:srgbClr val="F66C47"/>
              </a:gs>
            </a:gsLst>
            <a:lin ang="5400000" scaled="1"/>
          </a:gradFill>
          <a:ln>
            <a:noFill/>
          </a:ln>
          <a:effectLst>
            <a:innerShdw blurRad="50800" dist="50800" dir="16200000">
              <a:prstClr val="black">
                <a:alpha val="3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2">
              <a:solidFill>
                <a:srgbClr val="C00000"/>
              </a:solidFill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3456384" y="920105"/>
            <a:ext cx="717759" cy="576907"/>
            <a:chOff x="4609713" y="938201"/>
            <a:chExt cx="957262" cy="769410"/>
          </a:xfrm>
        </p:grpSpPr>
        <p:grpSp>
          <p:nvGrpSpPr>
            <p:cNvPr id="12" name="组合 11"/>
            <p:cNvGrpSpPr/>
            <p:nvPr/>
          </p:nvGrpSpPr>
          <p:grpSpPr>
            <a:xfrm>
              <a:off x="4609713" y="938201"/>
              <a:ext cx="769410" cy="769410"/>
              <a:chOff x="1273629" y="1224643"/>
              <a:chExt cx="2171700" cy="2171700"/>
            </a:xfrm>
          </p:grpSpPr>
          <p:sp>
            <p:nvSpPr>
              <p:cNvPr id="14" name="圆角矩形 13"/>
              <p:cNvSpPr/>
              <p:nvPr/>
            </p:nvSpPr>
            <p:spPr>
              <a:xfrm>
                <a:off x="1273629" y="1224643"/>
                <a:ext cx="2171700" cy="2171700"/>
              </a:xfrm>
              <a:prstGeom prst="roundRect">
                <a:avLst/>
              </a:prstGeom>
              <a:gradFill>
                <a:gsLst>
                  <a:gs pos="100000">
                    <a:schemeClr val="accent1">
                      <a:lumMod val="5000"/>
                      <a:lumOff val="95000"/>
                    </a:schemeClr>
                  </a:gs>
                  <a:gs pos="0">
                    <a:srgbClr val="EEEEEE"/>
                  </a:gs>
                </a:gsLst>
                <a:lin ang="8100000" scaled="0"/>
              </a:gradFill>
              <a:ln w="1270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EEEEEE"/>
                    </a:gs>
                  </a:gsLst>
                  <a:lin ang="8100000" scaled="0"/>
                </a:gradFill>
              </a:ln>
              <a:effectLst>
                <a:outerShdw blurRad="101600" dist="50800" dir="8100000" algn="tr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2">
                  <a:solidFill>
                    <a:srgbClr val="F66C47"/>
                  </a:solidFill>
                </a:endParaRPr>
              </a:p>
            </p:txBody>
          </p:sp>
          <p:sp>
            <p:nvSpPr>
              <p:cNvPr id="15" name="圆角矩形 14"/>
              <p:cNvSpPr/>
              <p:nvPr/>
            </p:nvSpPr>
            <p:spPr>
              <a:xfrm>
                <a:off x="1532996" y="1484010"/>
                <a:ext cx="1652966" cy="1652966"/>
              </a:xfrm>
              <a:prstGeom prst="roundRect">
                <a:avLst/>
              </a:prstGeom>
              <a:gradFill>
                <a:gsLst>
                  <a:gs pos="100000">
                    <a:schemeClr val="accent1">
                      <a:lumMod val="5000"/>
                      <a:lumOff val="95000"/>
                    </a:schemeClr>
                  </a:gs>
                  <a:gs pos="0">
                    <a:srgbClr val="EEEEEE"/>
                  </a:gs>
                </a:gsLst>
                <a:lin ang="8100000" scaled="0"/>
              </a:gradFill>
              <a:ln w="1905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EEEEEE"/>
                    </a:gs>
                  </a:gsLst>
                  <a:lin ang="5400000" scaled="1"/>
                </a:gradFill>
              </a:ln>
              <a:effectLst>
                <a:outerShdw blurRad="101600" dist="50800" dir="8100000" algn="tr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2">
                  <a:solidFill>
                    <a:srgbClr val="F66C47"/>
                  </a:solidFill>
                </a:endParaRPr>
              </a:p>
            </p:txBody>
          </p:sp>
        </p:grpSp>
        <p:sp>
          <p:nvSpPr>
            <p:cNvPr id="13" name="文本框 23"/>
            <p:cNvSpPr txBox="1"/>
            <p:nvPr/>
          </p:nvSpPr>
          <p:spPr>
            <a:xfrm>
              <a:off x="4658606" y="1029291"/>
              <a:ext cx="908369" cy="6155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399" dirty="0">
                  <a:solidFill>
                    <a:srgbClr val="F66C47"/>
                  </a:solidFill>
                  <a:latin typeface="Impact MT Std" pitchFamily="34" charset="0"/>
                  <a:cs typeface="Aharoni" panose="02010803020104030203" pitchFamily="2" charset="-79"/>
                </a:rPr>
                <a:t>01</a:t>
              </a:r>
              <a:endParaRPr lang="zh-CN" altLang="en-US" sz="2399" dirty="0">
                <a:solidFill>
                  <a:srgbClr val="F66C47"/>
                </a:solidFill>
                <a:latin typeface="Impact MT Std" pitchFamily="34" charset="0"/>
                <a:cs typeface="Aharoni" panose="02010803020104030203" pitchFamily="2" charset="-79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4963012" y="1990257"/>
            <a:ext cx="632988" cy="576907"/>
            <a:chOff x="6619070" y="2365442"/>
            <a:chExt cx="844204" cy="769410"/>
          </a:xfrm>
        </p:grpSpPr>
        <p:grpSp>
          <p:nvGrpSpPr>
            <p:cNvPr id="17" name="组合 16"/>
            <p:cNvGrpSpPr/>
            <p:nvPr/>
          </p:nvGrpSpPr>
          <p:grpSpPr>
            <a:xfrm>
              <a:off x="6619070" y="2365442"/>
              <a:ext cx="769410" cy="769410"/>
              <a:chOff x="1273629" y="1224643"/>
              <a:chExt cx="2171700" cy="2171700"/>
            </a:xfrm>
          </p:grpSpPr>
          <p:sp>
            <p:nvSpPr>
              <p:cNvPr id="19" name="圆角矩形 18"/>
              <p:cNvSpPr/>
              <p:nvPr/>
            </p:nvSpPr>
            <p:spPr>
              <a:xfrm>
                <a:off x="1273629" y="1224643"/>
                <a:ext cx="2171700" cy="2171700"/>
              </a:xfrm>
              <a:prstGeom prst="roundRect">
                <a:avLst/>
              </a:prstGeom>
              <a:gradFill>
                <a:gsLst>
                  <a:gs pos="100000">
                    <a:schemeClr val="accent1">
                      <a:lumMod val="5000"/>
                      <a:lumOff val="95000"/>
                    </a:schemeClr>
                  </a:gs>
                  <a:gs pos="0">
                    <a:srgbClr val="EEEEEE"/>
                  </a:gs>
                </a:gsLst>
                <a:lin ang="8100000" scaled="0"/>
              </a:gradFill>
              <a:ln w="1270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EEEEEE"/>
                    </a:gs>
                  </a:gsLst>
                  <a:lin ang="8100000" scaled="0"/>
                </a:gradFill>
              </a:ln>
              <a:effectLst>
                <a:outerShdw blurRad="101600" dist="50800" dir="8100000" algn="tr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2">
                  <a:solidFill>
                    <a:srgbClr val="F34347"/>
                  </a:solidFill>
                </a:endParaRPr>
              </a:p>
            </p:txBody>
          </p:sp>
          <p:sp>
            <p:nvSpPr>
              <p:cNvPr id="20" name="圆角矩形 19"/>
              <p:cNvSpPr/>
              <p:nvPr/>
            </p:nvSpPr>
            <p:spPr>
              <a:xfrm>
                <a:off x="1532996" y="1484010"/>
                <a:ext cx="1652966" cy="1652966"/>
              </a:xfrm>
              <a:prstGeom prst="roundRect">
                <a:avLst/>
              </a:prstGeom>
              <a:gradFill>
                <a:gsLst>
                  <a:gs pos="100000">
                    <a:schemeClr val="accent1">
                      <a:lumMod val="5000"/>
                      <a:lumOff val="95000"/>
                    </a:schemeClr>
                  </a:gs>
                  <a:gs pos="0">
                    <a:srgbClr val="EEEEEE"/>
                  </a:gs>
                </a:gsLst>
                <a:lin ang="8100000" scaled="0"/>
              </a:gradFill>
              <a:ln w="1905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EEEEEE"/>
                    </a:gs>
                  </a:gsLst>
                  <a:lin ang="5400000" scaled="1"/>
                </a:gradFill>
              </a:ln>
              <a:effectLst>
                <a:outerShdw blurRad="101600" dist="50800" dir="8100000" algn="tr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2">
                  <a:solidFill>
                    <a:srgbClr val="F34347"/>
                  </a:solidFill>
                </a:endParaRPr>
              </a:p>
            </p:txBody>
          </p:sp>
        </p:grpSp>
        <p:sp>
          <p:nvSpPr>
            <p:cNvPr id="18" name="文本框 24"/>
            <p:cNvSpPr txBox="1"/>
            <p:nvPr/>
          </p:nvSpPr>
          <p:spPr>
            <a:xfrm>
              <a:off x="6662164" y="2400633"/>
              <a:ext cx="801110" cy="6155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399" dirty="0">
                  <a:solidFill>
                    <a:srgbClr val="F34347"/>
                  </a:solidFill>
                  <a:latin typeface="Impact MT Std" pitchFamily="34" charset="0"/>
                  <a:cs typeface="Aharoni" panose="02010803020104030203" pitchFamily="2" charset="-79"/>
                </a:rPr>
                <a:t>02</a:t>
              </a:r>
              <a:endParaRPr lang="zh-CN" altLang="en-US" sz="2399" dirty="0">
                <a:solidFill>
                  <a:srgbClr val="F34347"/>
                </a:solidFill>
                <a:latin typeface="Impact MT Std" pitchFamily="34" charset="0"/>
                <a:cs typeface="Aharoni" panose="02010803020104030203" pitchFamily="2" charset="-79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3456383" y="2938879"/>
            <a:ext cx="739136" cy="576907"/>
            <a:chOff x="4609713" y="3630601"/>
            <a:chExt cx="985772" cy="769410"/>
          </a:xfrm>
        </p:grpSpPr>
        <p:grpSp>
          <p:nvGrpSpPr>
            <p:cNvPr id="22" name="组合 21"/>
            <p:cNvGrpSpPr/>
            <p:nvPr/>
          </p:nvGrpSpPr>
          <p:grpSpPr>
            <a:xfrm>
              <a:off x="4609713" y="3630601"/>
              <a:ext cx="769410" cy="769410"/>
              <a:chOff x="1273629" y="1224643"/>
              <a:chExt cx="2171700" cy="2171700"/>
            </a:xfrm>
          </p:grpSpPr>
          <p:sp>
            <p:nvSpPr>
              <p:cNvPr id="24" name="圆角矩形 23"/>
              <p:cNvSpPr/>
              <p:nvPr/>
            </p:nvSpPr>
            <p:spPr>
              <a:xfrm>
                <a:off x="1273629" y="1224643"/>
                <a:ext cx="2171700" cy="2171700"/>
              </a:xfrm>
              <a:prstGeom prst="roundRect">
                <a:avLst/>
              </a:prstGeom>
              <a:gradFill>
                <a:gsLst>
                  <a:gs pos="100000">
                    <a:schemeClr val="accent1">
                      <a:lumMod val="5000"/>
                      <a:lumOff val="95000"/>
                    </a:schemeClr>
                  </a:gs>
                  <a:gs pos="0">
                    <a:srgbClr val="EEEEEE"/>
                  </a:gs>
                </a:gsLst>
                <a:lin ang="8100000" scaled="0"/>
              </a:gradFill>
              <a:ln w="1270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EEEEEE"/>
                    </a:gs>
                  </a:gsLst>
                  <a:lin ang="8100000" scaled="0"/>
                </a:gradFill>
              </a:ln>
              <a:effectLst>
                <a:outerShdw blurRad="101600" dist="50800" dir="8100000" algn="tr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2">
                  <a:solidFill>
                    <a:srgbClr val="059188"/>
                  </a:solidFill>
                </a:endParaRPr>
              </a:p>
            </p:txBody>
          </p:sp>
          <p:sp>
            <p:nvSpPr>
              <p:cNvPr id="25" name="圆角矩形 24"/>
              <p:cNvSpPr/>
              <p:nvPr/>
            </p:nvSpPr>
            <p:spPr>
              <a:xfrm>
                <a:off x="1532996" y="1484010"/>
                <a:ext cx="1652966" cy="1652966"/>
              </a:xfrm>
              <a:prstGeom prst="roundRect">
                <a:avLst/>
              </a:prstGeom>
              <a:gradFill>
                <a:gsLst>
                  <a:gs pos="100000">
                    <a:schemeClr val="accent1">
                      <a:lumMod val="5000"/>
                      <a:lumOff val="95000"/>
                    </a:schemeClr>
                  </a:gs>
                  <a:gs pos="0">
                    <a:srgbClr val="EEEEEE"/>
                  </a:gs>
                </a:gsLst>
                <a:lin ang="8100000" scaled="0"/>
              </a:gradFill>
              <a:ln w="1905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EEEEEE"/>
                    </a:gs>
                  </a:gsLst>
                  <a:lin ang="5400000" scaled="1"/>
                </a:gradFill>
              </a:ln>
              <a:effectLst>
                <a:outerShdw blurRad="101600" dist="50800" dir="8100000" algn="tr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2">
                  <a:solidFill>
                    <a:srgbClr val="059188"/>
                  </a:solidFill>
                </a:endParaRPr>
              </a:p>
            </p:txBody>
          </p:sp>
        </p:grpSp>
        <p:sp>
          <p:nvSpPr>
            <p:cNvPr id="23" name="文本框 25"/>
            <p:cNvSpPr txBox="1"/>
            <p:nvPr/>
          </p:nvSpPr>
          <p:spPr>
            <a:xfrm>
              <a:off x="4658607" y="3707533"/>
              <a:ext cx="936878" cy="6155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399" dirty="0">
                  <a:solidFill>
                    <a:srgbClr val="059188"/>
                  </a:solidFill>
                  <a:latin typeface="Impact MT Std" pitchFamily="34" charset="0"/>
                  <a:cs typeface="Aharoni" panose="02010803020104030203" pitchFamily="2" charset="-79"/>
                </a:rPr>
                <a:t>03</a:t>
              </a:r>
              <a:endParaRPr lang="zh-CN" altLang="en-US" sz="2399" dirty="0">
                <a:solidFill>
                  <a:srgbClr val="059188"/>
                </a:solidFill>
                <a:latin typeface="Impact MT Std" pitchFamily="34" charset="0"/>
                <a:cs typeface="Aharoni" panose="02010803020104030203" pitchFamily="2" charset="-79"/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4961453" y="3881609"/>
            <a:ext cx="591042" cy="576907"/>
            <a:chOff x="6616997" y="4887901"/>
            <a:chExt cx="788262" cy="769410"/>
          </a:xfrm>
        </p:grpSpPr>
        <p:grpSp>
          <p:nvGrpSpPr>
            <p:cNvPr id="27" name="组合 26"/>
            <p:cNvGrpSpPr/>
            <p:nvPr/>
          </p:nvGrpSpPr>
          <p:grpSpPr>
            <a:xfrm>
              <a:off x="6616997" y="4887901"/>
              <a:ext cx="769410" cy="769410"/>
              <a:chOff x="1273629" y="1224643"/>
              <a:chExt cx="2171700" cy="2171700"/>
            </a:xfrm>
          </p:grpSpPr>
          <p:sp>
            <p:nvSpPr>
              <p:cNvPr id="29" name="圆角矩形 28"/>
              <p:cNvSpPr/>
              <p:nvPr/>
            </p:nvSpPr>
            <p:spPr>
              <a:xfrm>
                <a:off x="1273629" y="1224643"/>
                <a:ext cx="2171700" cy="2171700"/>
              </a:xfrm>
              <a:prstGeom prst="roundRect">
                <a:avLst/>
              </a:prstGeom>
              <a:gradFill>
                <a:gsLst>
                  <a:gs pos="100000">
                    <a:schemeClr val="accent1">
                      <a:lumMod val="5000"/>
                      <a:lumOff val="95000"/>
                    </a:schemeClr>
                  </a:gs>
                  <a:gs pos="0">
                    <a:srgbClr val="EEEEEE"/>
                  </a:gs>
                </a:gsLst>
                <a:lin ang="8100000" scaled="0"/>
              </a:gradFill>
              <a:ln w="1270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EEEEEE"/>
                    </a:gs>
                  </a:gsLst>
                  <a:lin ang="8100000" scaled="0"/>
                </a:gradFill>
              </a:ln>
              <a:effectLst>
                <a:outerShdw blurRad="101600" dist="50800" dir="8100000" algn="tr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2">
                  <a:solidFill>
                    <a:srgbClr val="037A9B"/>
                  </a:solidFill>
                </a:endParaRPr>
              </a:p>
            </p:txBody>
          </p:sp>
          <p:sp>
            <p:nvSpPr>
              <p:cNvPr id="30" name="圆角矩形 29"/>
              <p:cNvSpPr/>
              <p:nvPr/>
            </p:nvSpPr>
            <p:spPr>
              <a:xfrm>
                <a:off x="1532996" y="1484010"/>
                <a:ext cx="1652966" cy="1652966"/>
              </a:xfrm>
              <a:prstGeom prst="roundRect">
                <a:avLst/>
              </a:prstGeom>
              <a:gradFill>
                <a:gsLst>
                  <a:gs pos="100000">
                    <a:schemeClr val="accent1">
                      <a:lumMod val="5000"/>
                      <a:lumOff val="95000"/>
                    </a:schemeClr>
                  </a:gs>
                  <a:gs pos="0">
                    <a:srgbClr val="EEEEEE"/>
                  </a:gs>
                </a:gsLst>
                <a:lin ang="8100000" scaled="0"/>
              </a:gradFill>
              <a:ln w="1905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EEEEEE"/>
                    </a:gs>
                  </a:gsLst>
                  <a:lin ang="5400000" scaled="1"/>
                </a:gradFill>
              </a:ln>
              <a:effectLst>
                <a:outerShdw blurRad="101600" dist="50800" dir="8100000" algn="tr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2">
                  <a:solidFill>
                    <a:srgbClr val="037A9B"/>
                  </a:solidFill>
                </a:endParaRPr>
              </a:p>
            </p:txBody>
          </p:sp>
        </p:grpSp>
        <p:sp>
          <p:nvSpPr>
            <p:cNvPr id="28" name="文本框 26"/>
            <p:cNvSpPr txBox="1"/>
            <p:nvPr/>
          </p:nvSpPr>
          <p:spPr>
            <a:xfrm>
              <a:off x="6636249" y="4941452"/>
              <a:ext cx="769010" cy="6155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399" dirty="0">
                  <a:solidFill>
                    <a:srgbClr val="037A9B"/>
                  </a:solidFill>
                  <a:latin typeface="Impact MT Std" pitchFamily="34" charset="0"/>
                  <a:cs typeface="Aharoni" panose="02010803020104030203" pitchFamily="2" charset="-79"/>
                </a:rPr>
                <a:t>04</a:t>
              </a:r>
              <a:endParaRPr lang="zh-CN" altLang="en-US" sz="2399" dirty="0">
                <a:solidFill>
                  <a:srgbClr val="037A9B"/>
                </a:solidFill>
                <a:latin typeface="Impact MT Std" pitchFamily="34" charset="0"/>
                <a:cs typeface="Aharoni" panose="02010803020104030203" pitchFamily="2" charset="-79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1388973" y="1660970"/>
            <a:ext cx="2988538" cy="920487"/>
            <a:chOff x="1852445" y="1926278"/>
            <a:chExt cx="3985755" cy="1227635"/>
          </a:xfrm>
        </p:grpSpPr>
        <p:sp>
          <p:nvSpPr>
            <p:cNvPr id="32" name="任意多边形 31"/>
            <p:cNvSpPr/>
            <p:nvPr/>
          </p:nvSpPr>
          <p:spPr>
            <a:xfrm>
              <a:off x="1852445" y="1926278"/>
              <a:ext cx="3947477" cy="1170281"/>
            </a:xfrm>
            <a:custGeom>
              <a:avLst/>
              <a:gdLst>
                <a:gd name="connsiteX0" fmla="*/ 2409371 w 2409371"/>
                <a:gd name="connsiteY0" fmla="*/ 537029 h 537029"/>
                <a:gd name="connsiteX1" fmla="*/ 1741714 w 2409371"/>
                <a:gd name="connsiteY1" fmla="*/ 0 h 537029"/>
                <a:gd name="connsiteX2" fmla="*/ 0 w 2409371"/>
                <a:gd name="connsiteY2" fmla="*/ 0 h 537029"/>
                <a:gd name="connsiteX0-1" fmla="*/ 2975428 w 2975428"/>
                <a:gd name="connsiteY0-2" fmla="*/ 537029 h 537029"/>
                <a:gd name="connsiteX1-3" fmla="*/ 2307771 w 2975428"/>
                <a:gd name="connsiteY1-4" fmla="*/ 0 h 537029"/>
                <a:gd name="connsiteX2-5" fmla="*/ 0 w 2975428"/>
                <a:gd name="connsiteY2-6" fmla="*/ 0 h 537029"/>
                <a:gd name="connsiteX0-7" fmla="*/ 3004456 w 3004456"/>
                <a:gd name="connsiteY0-8" fmla="*/ 537029 h 537029"/>
                <a:gd name="connsiteX1-9" fmla="*/ 2336799 w 3004456"/>
                <a:gd name="connsiteY1-10" fmla="*/ 0 h 537029"/>
                <a:gd name="connsiteX2-11" fmla="*/ 0 w 3004456"/>
                <a:gd name="connsiteY2-12" fmla="*/ 0 h 537029"/>
                <a:gd name="connsiteX0-13" fmla="*/ 3156340 w 3156340"/>
                <a:gd name="connsiteY0-14" fmla="*/ 537029 h 537029"/>
                <a:gd name="connsiteX1-15" fmla="*/ 2488683 w 3156340"/>
                <a:gd name="connsiteY1-16" fmla="*/ 0 h 537029"/>
                <a:gd name="connsiteX2-17" fmla="*/ 0 w 3156340"/>
                <a:gd name="connsiteY2-18" fmla="*/ 0 h 537029"/>
                <a:gd name="connsiteX0-19" fmla="*/ 3788175 w 3788175"/>
                <a:gd name="connsiteY0-20" fmla="*/ 537029 h 537029"/>
                <a:gd name="connsiteX1-21" fmla="*/ 3120518 w 3788175"/>
                <a:gd name="connsiteY1-22" fmla="*/ 0 h 537029"/>
                <a:gd name="connsiteX2-23" fmla="*/ 0 w 3788175"/>
                <a:gd name="connsiteY2-24" fmla="*/ 0 h 537029"/>
                <a:gd name="connsiteX0-25" fmla="*/ 5035644 w 5035644"/>
                <a:gd name="connsiteY0-26" fmla="*/ 1492882 h 1492882"/>
                <a:gd name="connsiteX1-27" fmla="*/ 3120518 w 5035644"/>
                <a:gd name="connsiteY1-28" fmla="*/ 0 h 1492882"/>
                <a:gd name="connsiteX2-29" fmla="*/ 0 w 5035644"/>
                <a:gd name="connsiteY2-30" fmla="*/ 0 h 149288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5035644" h="1492882">
                  <a:moveTo>
                    <a:pt x="5035644" y="1492882"/>
                  </a:moveTo>
                  <a:lnTo>
                    <a:pt x="3120518" y="0"/>
                  </a:lnTo>
                  <a:lnTo>
                    <a:pt x="0" y="0"/>
                  </a:lnTo>
                </a:path>
              </a:pathLst>
            </a:custGeom>
            <a:noFill/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2"/>
            </a:p>
          </p:txBody>
        </p:sp>
        <p:sp>
          <p:nvSpPr>
            <p:cNvPr id="33" name="椭圆 32"/>
            <p:cNvSpPr/>
            <p:nvPr/>
          </p:nvSpPr>
          <p:spPr>
            <a:xfrm>
              <a:off x="5702241" y="3017954"/>
              <a:ext cx="135959" cy="135959"/>
            </a:xfrm>
            <a:prstGeom prst="ellipse">
              <a:avLst/>
            </a:prstGeom>
            <a:solidFill>
              <a:srgbClr val="A6A6A6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2"/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1388973" y="3552505"/>
            <a:ext cx="2988538" cy="920487"/>
            <a:chOff x="1852445" y="4448982"/>
            <a:chExt cx="3985755" cy="1227635"/>
          </a:xfrm>
        </p:grpSpPr>
        <p:sp>
          <p:nvSpPr>
            <p:cNvPr id="35" name="任意多边形 34"/>
            <p:cNvSpPr/>
            <p:nvPr/>
          </p:nvSpPr>
          <p:spPr>
            <a:xfrm>
              <a:off x="1852445" y="4448982"/>
              <a:ext cx="3947477" cy="1170281"/>
            </a:xfrm>
            <a:custGeom>
              <a:avLst/>
              <a:gdLst>
                <a:gd name="connsiteX0" fmla="*/ 2409371 w 2409371"/>
                <a:gd name="connsiteY0" fmla="*/ 537029 h 537029"/>
                <a:gd name="connsiteX1" fmla="*/ 1741714 w 2409371"/>
                <a:gd name="connsiteY1" fmla="*/ 0 h 537029"/>
                <a:gd name="connsiteX2" fmla="*/ 0 w 2409371"/>
                <a:gd name="connsiteY2" fmla="*/ 0 h 537029"/>
                <a:gd name="connsiteX0-1" fmla="*/ 2975428 w 2975428"/>
                <a:gd name="connsiteY0-2" fmla="*/ 537029 h 537029"/>
                <a:gd name="connsiteX1-3" fmla="*/ 2307771 w 2975428"/>
                <a:gd name="connsiteY1-4" fmla="*/ 0 h 537029"/>
                <a:gd name="connsiteX2-5" fmla="*/ 0 w 2975428"/>
                <a:gd name="connsiteY2-6" fmla="*/ 0 h 537029"/>
                <a:gd name="connsiteX0-7" fmla="*/ 3004456 w 3004456"/>
                <a:gd name="connsiteY0-8" fmla="*/ 537029 h 537029"/>
                <a:gd name="connsiteX1-9" fmla="*/ 2336799 w 3004456"/>
                <a:gd name="connsiteY1-10" fmla="*/ 0 h 537029"/>
                <a:gd name="connsiteX2-11" fmla="*/ 0 w 3004456"/>
                <a:gd name="connsiteY2-12" fmla="*/ 0 h 537029"/>
                <a:gd name="connsiteX0-13" fmla="*/ 3156340 w 3156340"/>
                <a:gd name="connsiteY0-14" fmla="*/ 537029 h 537029"/>
                <a:gd name="connsiteX1-15" fmla="*/ 2488683 w 3156340"/>
                <a:gd name="connsiteY1-16" fmla="*/ 0 h 537029"/>
                <a:gd name="connsiteX2-17" fmla="*/ 0 w 3156340"/>
                <a:gd name="connsiteY2-18" fmla="*/ 0 h 537029"/>
                <a:gd name="connsiteX0-19" fmla="*/ 3788175 w 3788175"/>
                <a:gd name="connsiteY0-20" fmla="*/ 537029 h 537029"/>
                <a:gd name="connsiteX1-21" fmla="*/ 3120518 w 3788175"/>
                <a:gd name="connsiteY1-22" fmla="*/ 0 h 537029"/>
                <a:gd name="connsiteX2-23" fmla="*/ 0 w 3788175"/>
                <a:gd name="connsiteY2-24" fmla="*/ 0 h 537029"/>
                <a:gd name="connsiteX0-25" fmla="*/ 5035644 w 5035644"/>
                <a:gd name="connsiteY0-26" fmla="*/ 1492882 h 1492882"/>
                <a:gd name="connsiteX1-27" fmla="*/ 3120518 w 5035644"/>
                <a:gd name="connsiteY1-28" fmla="*/ 0 h 1492882"/>
                <a:gd name="connsiteX2-29" fmla="*/ 0 w 5035644"/>
                <a:gd name="connsiteY2-30" fmla="*/ 0 h 149288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5035644" h="1492882">
                  <a:moveTo>
                    <a:pt x="5035644" y="1492882"/>
                  </a:moveTo>
                  <a:lnTo>
                    <a:pt x="3120518" y="0"/>
                  </a:lnTo>
                  <a:lnTo>
                    <a:pt x="0" y="0"/>
                  </a:lnTo>
                </a:path>
              </a:pathLst>
            </a:custGeom>
            <a:noFill/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2"/>
            </a:p>
          </p:txBody>
        </p:sp>
        <p:sp>
          <p:nvSpPr>
            <p:cNvPr id="36" name="椭圆 35"/>
            <p:cNvSpPr/>
            <p:nvPr/>
          </p:nvSpPr>
          <p:spPr>
            <a:xfrm>
              <a:off x="5702241" y="5540658"/>
              <a:ext cx="135959" cy="135959"/>
            </a:xfrm>
            <a:prstGeom prst="ellipse">
              <a:avLst/>
            </a:prstGeom>
            <a:solidFill>
              <a:srgbClr val="A6A6A6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2"/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4681721" y="2970225"/>
            <a:ext cx="3183881" cy="951537"/>
            <a:chOff x="6243920" y="3672406"/>
            <a:chExt cx="4246280" cy="1269047"/>
          </a:xfrm>
        </p:grpSpPr>
        <p:sp>
          <p:nvSpPr>
            <p:cNvPr id="38" name="任意多边形 37"/>
            <p:cNvSpPr/>
            <p:nvPr/>
          </p:nvSpPr>
          <p:spPr>
            <a:xfrm flipV="1">
              <a:off x="6286500" y="3734953"/>
              <a:ext cx="4203700" cy="1206500"/>
            </a:xfrm>
            <a:custGeom>
              <a:avLst/>
              <a:gdLst>
                <a:gd name="connsiteX0" fmla="*/ 0 w 4419600"/>
                <a:gd name="connsiteY0" fmla="*/ 1066800 h 1066800"/>
                <a:gd name="connsiteX1" fmla="*/ 1917700 w 4419600"/>
                <a:gd name="connsiteY1" fmla="*/ 25400 h 1066800"/>
                <a:gd name="connsiteX2" fmla="*/ 4419600 w 4419600"/>
                <a:gd name="connsiteY2" fmla="*/ 0 h 1066800"/>
                <a:gd name="connsiteX0-1" fmla="*/ 0 w 4203700"/>
                <a:gd name="connsiteY0-2" fmla="*/ 1206500 h 1206500"/>
                <a:gd name="connsiteX1-3" fmla="*/ 1701800 w 4203700"/>
                <a:gd name="connsiteY1-4" fmla="*/ 25400 h 1206500"/>
                <a:gd name="connsiteX2-5" fmla="*/ 4203700 w 4203700"/>
                <a:gd name="connsiteY2-6" fmla="*/ 0 h 12065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4203700" h="1206500">
                  <a:moveTo>
                    <a:pt x="0" y="1206500"/>
                  </a:moveTo>
                  <a:lnTo>
                    <a:pt x="1701800" y="25400"/>
                  </a:lnTo>
                  <a:lnTo>
                    <a:pt x="4203700" y="0"/>
                  </a:lnTo>
                </a:path>
              </a:pathLst>
            </a:custGeom>
            <a:noFill/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2"/>
            </a:p>
          </p:txBody>
        </p:sp>
        <p:sp>
          <p:nvSpPr>
            <p:cNvPr id="39" name="椭圆 38"/>
            <p:cNvSpPr/>
            <p:nvPr/>
          </p:nvSpPr>
          <p:spPr>
            <a:xfrm>
              <a:off x="6243920" y="3672406"/>
              <a:ext cx="135959" cy="135959"/>
            </a:xfrm>
            <a:prstGeom prst="ellipse">
              <a:avLst/>
            </a:prstGeom>
            <a:solidFill>
              <a:srgbClr val="A6A6A6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2"/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4681721" y="1045792"/>
            <a:ext cx="3183881" cy="951537"/>
            <a:chOff x="6243920" y="1105827"/>
            <a:chExt cx="4246280" cy="1269047"/>
          </a:xfrm>
        </p:grpSpPr>
        <p:sp>
          <p:nvSpPr>
            <p:cNvPr id="41" name="任意多边形 40"/>
            <p:cNvSpPr/>
            <p:nvPr/>
          </p:nvSpPr>
          <p:spPr>
            <a:xfrm flipV="1">
              <a:off x="6286500" y="1168374"/>
              <a:ext cx="4203700" cy="1206500"/>
            </a:xfrm>
            <a:custGeom>
              <a:avLst/>
              <a:gdLst>
                <a:gd name="connsiteX0" fmla="*/ 0 w 4419600"/>
                <a:gd name="connsiteY0" fmla="*/ 1066800 h 1066800"/>
                <a:gd name="connsiteX1" fmla="*/ 1917700 w 4419600"/>
                <a:gd name="connsiteY1" fmla="*/ 25400 h 1066800"/>
                <a:gd name="connsiteX2" fmla="*/ 4419600 w 4419600"/>
                <a:gd name="connsiteY2" fmla="*/ 0 h 1066800"/>
                <a:gd name="connsiteX0-1" fmla="*/ 0 w 4203700"/>
                <a:gd name="connsiteY0-2" fmla="*/ 1206500 h 1206500"/>
                <a:gd name="connsiteX1-3" fmla="*/ 1701800 w 4203700"/>
                <a:gd name="connsiteY1-4" fmla="*/ 25400 h 1206500"/>
                <a:gd name="connsiteX2-5" fmla="*/ 4203700 w 4203700"/>
                <a:gd name="connsiteY2-6" fmla="*/ 0 h 12065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4203700" h="1206500">
                  <a:moveTo>
                    <a:pt x="0" y="1206500"/>
                  </a:moveTo>
                  <a:lnTo>
                    <a:pt x="1701800" y="25400"/>
                  </a:lnTo>
                  <a:lnTo>
                    <a:pt x="4203700" y="0"/>
                  </a:lnTo>
                </a:path>
              </a:pathLst>
            </a:custGeom>
            <a:noFill/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2"/>
            </a:p>
          </p:txBody>
        </p:sp>
        <p:sp>
          <p:nvSpPr>
            <p:cNvPr id="42" name="椭圆 41"/>
            <p:cNvSpPr/>
            <p:nvPr/>
          </p:nvSpPr>
          <p:spPr>
            <a:xfrm>
              <a:off x="6243920" y="1105827"/>
              <a:ext cx="135959" cy="135959"/>
            </a:xfrm>
            <a:prstGeom prst="ellipse">
              <a:avLst/>
            </a:prstGeom>
            <a:solidFill>
              <a:srgbClr val="A6A6A6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2"/>
            </a:p>
          </p:txBody>
        </p:sp>
      </p:grpSp>
      <p:sp>
        <p:nvSpPr>
          <p:cNvPr id="43" name="文本框 44"/>
          <p:cNvSpPr txBox="1"/>
          <p:nvPr/>
        </p:nvSpPr>
        <p:spPr>
          <a:xfrm>
            <a:off x="6386825" y="1700912"/>
            <a:ext cx="704039" cy="248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12" b="1" dirty="0">
                <a:solidFill>
                  <a:srgbClr val="F3434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</a:p>
        </p:txBody>
      </p:sp>
      <p:sp>
        <p:nvSpPr>
          <p:cNvPr id="44" name="矩形 43"/>
          <p:cNvSpPr/>
          <p:nvPr/>
        </p:nvSpPr>
        <p:spPr>
          <a:xfrm>
            <a:off x="6404145" y="1997329"/>
            <a:ext cx="1512347" cy="7225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05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请在此输入详细的文字介绍信息，表达图表的含义。</a:t>
            </a:r>
          </a:p>
        </p:txBody>
      </p:sp>
      <p:sp>
        <p:nvSpPr>
          <p:cNvPr id="45" name="文本框 44"/>
          <p:cNvSpPr txBox="1"/>
          <p:nvPr/>
        </p:nvSpPr>
        <p:spPr>
          <a:xfrm>
            <a:off x="6407726" y="3627787"/>
            <a:ext cx="704039" cy="248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12" b="1" dirty="0">
                <a:solidFill>
                  <a:srgbClr val="037A9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</a:p>
        </p:txBody>
      </p:sp>
      <p:sp>
        <p:nvSpPr>
          <p:cNvPr id="46" name="矩形 45"/>
          <p:cNvSpPr/>
          <p:nvPr/>
        </p:nvSpPr>
        <p:spPr>
          <a:xfrm>
            <a:off x="6425047" y="3924204"/>
            <a:ext cx="1512347" cy="7225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05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请在此输入详细的文字介绍信息，表达图表的含义。</a:t>
            </a:r>
          </a:p>
        </p:txBody>
      </p:sp>
      <p:sp>
        <p:nvSpPr>
          <p:cNvPr id="47" name="文本框 44"/>
          <p:cNvSpPr txBox="1"/>
          <p:nvPr/>
        </p:nvSpPr>
        <p:spPr>
          <a:xfrm>
            <a:off x="1494460" y="3273646"/>
            <a:ext cx="704039" cy="248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12" b="1" dirty="0">
                <a:solidFill>
                  <a:srgbClr val="05918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</a:p>
        </p:txBody>
      </p:sp>
      <p:sp>
        <p:nvSpPr>
          <p:cNvPr id="48" name="矩形 47"/>
          <p:cNvSpPr/>
          <p:nvPr/>
        </p:nvSpPr>
        <p:spPr>
          <a:xfrm>
            <a:off x="1511780" y="3570062"/>
            <a:ext cx="1512347" cy="7225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05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请在此输入详细的文字介绍信息，表达图表的含义。</a:t>
            </a:r>
          </a:p>
        </p:txBody>
      </p:sp>
      <p:sp>
        <p:nvSpPr>
          <p:cNvPr id="49" name="文本框 44"/>
          <p:cNvSpPr txBox="1"/>
          <p:nvPr/>
        </p:nvSpPr>
        <p:spPr>
          <a:xfrm>
            <a:off x="1494460" y="1383928"/>
            <a:ext cx="704039" cy="248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12" b="1" dirty="0">
                <a:solidFill>
                  <a:srgbClr val="F66C4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</a:p>
        </p:txBody>
      </p:sp>
      <p:sp>
        <p:nvSpPr>
          <p:cNvPr id="50" name="矩形 49"/>
          <p:cNvSpPr/>
          <p:nvPr/>
        </p:nvSpPr>
        <p:spPr>
          <a:xfrm>
            <a:off x="1511780" y="1680345"/>
            <a:ext cx="1512347" cy="7225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05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请在此输入详细的文字介绍信息，表达图表的含义。</a:t>
            </a:r>
          </a:p>
        </p:txBody>
      </p:sp>
    </p:spTree>
    <p:extLst>
      <p:ext uri="{BB962C8B-B14F-4D97-AF65-F5344CB8AC3E}">
        <p14:creationId xmlns:p14="http://schemas.microsoft.com/office/powerpoint/2010/main" val="3226214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0">
        <p14:doors dir="vert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0"/>
                            </p:stCondLst>
                            <p:childTnLst>
                              <p:par>
                                <p:cTn id="4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500"/>
                            </p:stCondLst>
                            <p:childTnLst>
                              <p:par>
                                <p:cTn id="5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6000"/>
                            </p:stCondLst>
                            <p:childTnLst>
                              <p:par>
                                <p:cTn id="5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6500"/>
                            </p:stCondLst>
                            <p:childTnLst>
                              <p:par>
                                <p:cTn id="6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7500"/>
                            </p:stCondLst>
                            <p:childTnLst>
                              <p:par>
                                <p:cTn id="6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8000"/>
                            </p:stCondLst>
                            <p:childTnLst>
                              <p:par>
                                <p:cTn id="7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8500"/>
                            </p:stCondLst>
                            <p:childTnLst>
                              <p:par>
                                <p:cTn id="7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9000"/>
                            </p:stCondLst>
                            <p:childTnLst>
                              <p:par>
                                <p:cTn id="8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9500"/>
                            </p:stCondLst>
                            <p:childTnLst>
                              <p:par>
                                <p:cTn id="8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0500"/>
                            </p:stCondLst>
                            <p:childTnLst>
                              <p:par>
                                <p:cTn id="9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11000"/>
                            </p:stCondLst>
                            <p:childTnLst>
                              <p:par>
                                <p:cTn id="9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43" grpId="0"/>
      <p:bldP spid="44" grpId="0"/>
      <p:bldP spid="45" grpId="0"/>
      <p:bldP spid="46" grpId="0"/>
      <p:bldP spid="47" grpId="0"/>
      <p:bldP spid="48" grpId="0"/>
      <p:bldP spid="49" grpId="0"/>
      <p:bldP spid="5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293117" y="242680"/>
            <a:ext cx="3104449" cy="369332"/>
            <a:chOff x="585861" y="319364"/>
            <a:chExt cx="4139268" cy="492443"/>
          </a:xfrm>
        </p:grpSpPr>
        <p:sp>
          <p:nvSpPr>
            <p:cNvPr id="5" name="文本框 23"/>
            <p:cNvSpPr txBox="1"/>
            <p:nvPr/>
          </p:nvSpPr>
          <p:spPr>
            <a:xfrm>
              <a:off x="718210" y="319364"/>
              <a:ext cx="2184788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8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标题文字内容 </a:t>
              </a:r>
              <a:endPara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等腰三角形 5"/>
            <p:cNvSpPr/>
            <p:nvPr/>
          </p:nvSpPr>
          <p:spPr>
            <a:xfrm rot="16200000" flipH="1" flipV="1">
              <a:off x="509927" y="489745"/>
              <a:ext cx="304323" cy="152455"/>
            </a:xfrm>
            <a:prstGeom prst="triangle">
              <a:avLst/>
            </a:prstGeom>
            <a:solidFill>
              <a:srgbClr val="E2532A"/>
            </a:soli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>
                <a:solidFill>
                  <a:srgbClr val="080808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" name="文本框 23"/>
            <p:cNvSpPr txBox="1"/>
            <p:nvPr/>
          </p:nvSpPr>
          <p:spPr>
            <a:xfrm>
              <a:off x="2497594" y="429775"/>
              <a:ext cx="2227535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5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Click </a:t>
              </a:r>
              <a:r>
                <a:rPr lang="en-US" altLang="zh-CN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here to add Title</a:t>
              </a:r>
              <a:endPara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1052404" y="3733421"/>
            <a:ext cx="1600415" cy="1142585"/>
            <a:chOff x="1052404" y="3733421"/>
            <a:chExt cx="1600415" cy="1142585"/>
          </a:xfrm>
        </p:grpSpPr>
        <p:sp>
          <p:nvSpPr>
            <p:cNvPr id="9" name="文本框 63"/>
            <p:cNvSpPr txBox="1"/>
            <p:nvPr/>
          </p:nvSpPr>
          <p:spPr>
            <a:xfrm>
              <a:off x="1268980" y="3733421"/>
              <a:ext cx="1167265" cy="253916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algn="ctr"/>
              <a:r>
                <a:rPr lang="zh-CN" altLang="en-U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项目名称</a:t>
              </a:r>
              <a:endPara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0" name="文本框 66"/>
            <p:cNvSpPr txBox="1"/>
            <p:nvPr/>
          </p:nvSpPr>
          <p:spPr>
            <a:xfrm>
              <a:off x="1052404" y="3975760"/>
              <a:ext cx="1600415" cy="900246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lvl="0" algn="ctr">
                <a:lnSpc>
                  <a:spcPct val="150000"/>
                </a:lnSpc>
              </a:pPr>
              <a:r>
                <a:rPr lang="zh-CN" altLang="en-US" sz="9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itchFamily="34" charset="-122"/>
                  <a:ea typeface="微软雅黑" pitchFamily="34" charset="-122"/>
                  <a:sym typeface="Gill Sans" charset="0"/>
                </a:rPr>
                <a:t>此处添加详细文本描述，建议与标题相关并符合整体语言风格，语言描述尽量简洁生动有内涵。</a:t>
              </a:r>
              <a:endParaRPr lang="zh-CN" altLang="en-US" sz="9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3784359" y="3733421"/>
            <a:ext cx="1600415" cy="1142585"/>
            <a:chOff x="3784359" y="3733421"/>
            <a:chExt cx="1600415" cy="1142585"/>
          </a:xfrm>
        </p:grpSpPr>
        <p:sp>
          <p:nvSpPr>
            <p:cNvPr id="12" name="文本框 64"/>
            <p:cNvSpPr txBox="1"/>
            <p:nvPr/>
          </p:nvSpPr>
          <p:spPr>
            <a:xfrm>
              <a:off x="3988368" y="3733421"/>
              <a:ext cx="1167265" cy="253916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algn="ctr"/>
              <a:r>
                <a:rPr lang="zh-CN" altLang="en-U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项目名称</a:t>
              </a:r>
              <a:endPara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3" name="文本框 67"/>
            <p:cNvSpPr txBox="1"/>
            <p:nvPr/>
          </p:nvSpPr>
          <p:spPr>
            <a:xfrm>
              <a:off x="3784359" y="3975760"/>
              <a:ext cx="1600415" cy="900246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lvl="0" algn="ctr">
                <a:lnSpc>
                  <a:spcPct val="150000"/>
                </a:lnSpc>
              </a:pPr>
              <a:r>
                <a:rPr lang="zh-CN" altLang="en-US" sz="9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itchFamily="34" charset="-122"/>
                  <a:ea typeface="微软雅黑" pitchFamily="34" charset="-122"/>
                  <a:sym typeface="Gill Sans" charset="0"/>
                </a:rPr>
                <a:t>此处添加详细文本描述，建议与标题相关并符合整体语言风格，语言描述尽量简洁生动有内涵。</a:t>
              </a:r>
              <a:endParaRPr lang="zh-CN" altLang="en-US" sz="9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6501703" y="3733421"/>
            <a:ext cx="1600415" cy="1142585"/>
            <a:chOff x="6501703" y="3733421"/>
            <a:chExt cx="1600415" cy="1142585"/>
          </a:xfrm>
        </p:grpSpPr>
        <p:sp>
          <p:nvSpPr>
            <p:cNvPr id="15" name="文本框 65"/>
            <p:cNvSpPr txBox="1"/>
            <p:nvPr/>
          </p:nvSpPr>
          <p:spPr>
            <a:xfrm>
              <a:off x="6707755" y="3733421"/>
              <a:ext cx="1167265" cy="253916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algn="ctr"/>
              <a:r>
                <a:rPr lang="zh-CN" altLang="en-U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项目名称</a:t>
              </a:r>
              <a:endPara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6" name="文本框 68"/>
            <p:cNvSpPr txBox="1"/>
            <p:nvPr/>
          </p:nvSpPr>
          <p:spPr>
            <a:xfrm>
              <a:off x="6501703" y="3975760"/>
              <a:ext cx="1600415" cy="900246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lvl="0" algn="ctr">
                <a:lnSpc>
                  <a:spcPct val="150000"/>
                </a:lnSpc>
              </a:pPr>
              <a:r>
                <a:rPr lang="zh-CN" altLang="en-US" sz="9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itchFamily="34" charset="-122"/>
                  <a:ea typeface="微软雅黑" pitchFamily="34" charset="-122"/>
                  <a:sym typeface="Gill Sans" charset="0"/>
                </a:rPr>
                <a:t>此处添加详细文本描述，建议与标题相关并符合整体语言风格，语言描述尽量简洁生动有内涵。</a:t>
              </a:r>
              <a:endParaRPr lang="zh-CN" altLang="en-US" sz="9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764041" y="1315350"/>
            <a:ext cx="2177144" cy="2177144"/>
            <a:chOff x="764041" y="1315350"/>
            <a:chExt cx="2177144" cy="2177144"/>
          </a:xfrm>
        </p:grpSpPr>
        <p:grpSp>
          <p:nvGrpSpPr>
            <p:cNvPr id="18" name="组合 17"/>
            <p:cNvGrpSpPr/>
            <p:nvPr/>
          </p:nvGrpSpPr>
          <p:grpSpPr>
            <a:xfrm>
              <a:off x="764041" y="1315350"/>
              <a:ext cx="2177144" cy="2177144"/>
              <a:chOff x="4165600" y="1852139"/>
              <a:chExt cx="2902858" cy="2902858"/>
            </a:xfrm>
          </p:grpSpPr>
          <p:sp>
            <p:nvSpPr>
              <p:cNvPr id="34" name="圆角矩形 33"/>
              <p:cNvSpPr/>
              <p:nvPr/>
            </p:nvSpPr>
            <p:spPr>
              <a:xfrm>
                <a:off x="4165600" y="1852139"/>
                <a:ext cx="2902858" cy="2902858"/>
              </a:xfrm>
              <a:prstGeom prst="roundRect">
                <a:avLst>
                  <a:gd name="adj" fmla="val 18269"/>
                </a:avLst>
              </a:prstGeom>
              <a:gradFill>
                <a:gsLst>
                  <a:gs pos="100000">
                    <a:schemeClr val="bg1"/>
                  </a:gs>
                  <a:gs pos="0">
                    <a:schemeClr val="bg1">
                      <a:lumMod val="85000"/>
                    </a:schemeClr>
                  </a:gs>
                </a:gsLst>
                <a:lin ang="2700000" scaled="1"/>
              </a:gradFill>
              <a:ln w="22225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469900" dist="152400" dir="2700000" algn="tl" rotWithShape="0">
                  <a:prstClr val="black">
                    <a:alpha val="3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" name="圆角矩形 34"/>
              <p:cNvSpPr/>
              <p:nvPr/>
            </p:nvSpPr>
            <p:spPr>
              <a:xfrm>
                <a:off x="4321814" y="2008353"/>
                <a:ext cx="2590430" cy="2590430"/>
              </a:xfrm>
              <a:prstGeom prst="roundRect">
                <a:avLst>
                  <a:gd name="adj" fmla="val 18269"/>
                </a:avLst>
              </a:prstGeom>
              <a:gradFill>
                <a:gsLst>
                  <a:gs pos="100000">
                    <a:schemeClr val="bg1"/>
                  </a:gs>
                  <a:gs pos="0">
                    <a:schemeClr val="bg1">
                      <a:lumMod val="85000"/>
                    </a:schemeClr>
                  </a:gs>
                </a:gsLst>
                <a:lin ang="2700000" scaled="1"/>
              </a:gradFill>
              <a:ln w="22225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1016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9" name="组合 18"/>
            <p:cNvGrpSpPr/>
            <p:nvPr/>
          </p:nvGrpSpPr>
          <p:grpSpPr>
            <a:xfrm>
              <a:off x="1028159" y="1597327"/>
              <a:ext cx="155864" cy="155864"/>
              <a:chOff x="4559531" y="2227811"/>
              <a:chExt cx="207818" cy="207818"/>
            </a:xfrm>
          </p:grpSpPr>
          <p:sp>
            <p:nvSpPr>
              <p:cNvPr id="32" name="椭圆 31"/>
              <p:cNvSpPr/>
              <p:nvPr/>
            </p:nvSpPr>
            <p:spPr>
              <a:xfrm>
                <a:off x="4559531" y="2227811"/>
                <a:ext cx="207818" cy="207818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39700" dist="63500" dir="2700000" algn="tl" rotWithShape="0">
                  <a:prstClr val="black">
                    <a:alpha val="29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" name="六边形 32"/>
              <p:cNvSpPr/>
              <p:nvPr/>
            </p:nvSpPr>
            <p:spPr>
              <a:xfrm>
                <a:off x="4605890" y="2272872"/>
                <a:ext cx="115099" cy="117695"/>
              </a:xfrm>
              <a:prstGeom prst="hexagon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50800" dist="254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20" name="组合 19"/>
            <p:cNvGrpSpPr/>
            <p:nvPr/>
          </p:nvGrpSpPr>
          <p:grpSpPr>
            <a:xfrm>
              <a:off x="2521203" y="1597327"/>
              <a:ext cx="155864" cy="155864"/>
              <a:chOff x="4559531" y="2227811"/>
              <a:chExt cx="207818" cy="207818"/>
            </a:xfrm>
          </p:grpSpPr>
          <p:sp>
            <p:nvSpPr>
              <p:cNvPr id="30" name="椭圆 29"/>
              <p:cNvSpPr/>
              <p:nvPr/>
            </p:nvSpPr>
            <p:spPr>
              <a:xfrm>
                <a:off x="4559531" y="2227811"/>
                <a:ext cx="207818" cy="207818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39700" dist="63500" dir="2700000" algn="tl" rotWithShape="0">
                  <a:prstClr val="black">
                    <a:alpha val="29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" name="六边形 30"/>
              <p:cNvSpPr/>
              <p:nvPr/>
            </p:nvSpPr>
            <p:spPr>
              <a:xfrm>
                <a:off x="4605890" y="2272872"/>
                <a:ext cx="115099" cy="117695"/>
              </a:xfrm>
              <a:prstGeom prst="hexagon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50800" dist="254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21" name="组合 20"/>
            <p:cNvGrpSpPr/>
            <p:nvPr/>
          </p:nvGrpSpPr>
          <p:grpSpPr>
            <a:xfrm>
              <a:off x="1028159" y="3054652"/>
              <a:ext cx="155864" cy="155864"/>
              <a:chOff x="4559531" y="2227811"/>
              <a:chExt cx="207818" cy="207818"/>
            </a:xfrm>
          </p:grpSpPr>
          <p:sp>
            <p:nvSpPr>
              <p:cNvPr id="28" name="椭圆 27"/>
              <p:cNvSpPr/>
              <p:nvPr/>
            </p:nvSpPr>
            <p:spPr>
              <a:xfrm>
                <a:off x="4559531" y="2227811"/>
                <a:ext cx="207818" cy="207818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39700" dist="63500" dir="2700000" algn="tl" rotWithShape="0">
                  <a:prstClr val="black">
                    <a:alpha val="29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" name="六边形 28"/>
              <p:cNvSpPr/>
              <p:nvPr/>
            </p:nvSpPr>
            <p:spPr>
              <a:xfrm>
                <a:off x="4605890" y="2272872"/>
                <a:ext cx="115099" cy="117695"/>
              </a:xfrm>
              <a:prstGeom prst="hexagon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50800" dist="254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2521203" y="3054652"/>
              <a:ext cx="155864" cy="155864"/>
              <a:chOff x="4559531" y="2227811"/>
              <a:chExt cx="207818" cy="207818"/>
            </a:xfrm>
          </p:grpSpPr>
          <p:sp>
            <p:nvSpPr>
              <p:cNvPr id="26" name="椭圆 25"/>
              <p:cNvSpPr/>
              <p:nvPr/>
            </p:nvSpPr>
            <p:spPr>
              <a:xfrm>
                <a:off x="4559531" y="2227811"/>
                <a:ext cx="207818" cy="207818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39700" dist="63500" dir="2700000" algn="tl" rotWithShape="0">
                  <a:prstClr val="black">
                    <a:alpha val="29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" name="六边形 26"/>
              <p:cNvSpPr/>
              <p:nvPr/>
            </p:nvSpPr>
            <p:spPr>
              <a:xfrm>
                <a:off x="4605890" y="2272872"/>
                <a:ext cx="115099" cy="117695"/>
              </a:xfrm>
              <a:prstGeom prst="hexagon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50800" dist="254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sp>
          <p:nvSpPr>
            <p:cNvPr id="23" name="矩形 22"/>
            <p:cNvSpPr/>
            <p:nvPr/>
          </p:nvSpPr>
          <p:spPr>
            <a:xfrm>
              <a:off x="1052406" y="1817743"/>
              <a:ext cx="1600413" cy="295655"/>
            </a:xfrm>
            <a:prstGeom prst="rect">
              <a:avLst/>
            </a:prstGeom>
            <a:solidFill>
              <a:srgbClr val="006583"/>
            </a:solidFill>
            <a:ln w="15875"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63500" dist="381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矩形 23"/>
            <p:cNvSpPr/>
            <p:nvPr/>
          </p:nvSpPr>
          <p:spPr>
            <a:xfrm>
              <a:off x="1052406" y="2211711"/>
              <a:ext cx="1600413" cy="784592"/>
            </a:xfrm>
            <a:prstGeom prst="rect">
              <a:avLst/>
            </a:prstGeom>
            <a:blipFill dpi="0" rotWithShape="1">
              <a:blip r:embed="rId2"/>
              <a:srcRect/>
              <a:stretch>
                <a:fillRect b="-31000"/>
              </a:stretch>
            </a:blipFill>
            <a:ln w="15875"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63500" dist="381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文本框 69"/>
            <p:cNvSpPr txBox="1"/>
            <p:nvPr/>
          </p:nvSpPr>
          <p:spPr>
            <a:xfrm>
              <a:off x="1149253" y="1851670"/>
              <a:ext cx="1406721" cy="238527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algn="dist"/>
              <a:r>
                <a:rPr lang="zh-CN" altLang="en-US" sz="11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项目编号</a:t>
              </a:r>
              <a:endParaRPr lang="zh-CN" altLang="en-US" sz="11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3483428" y="1315350"/>
            <a:ext cx="2177144" cy="2177144"/>
            <a:chOff x="3483428" y="1315350"/>
            <a:chExt cx="2177144" cy="2177144"/>
          </a:xfrm>
        </p:grpSpPr>
        <p:grpSp>
          <p:nvGrpSpPr>
            <p:cNvPr id="37" name="组合 36"/>
            <p:cNvGrpSpPr/>
            <p:nvPr/>
          </p:nvGrpSpPr>
          <p:grpSpPr>
            <a:xfrm>
              <a:off x="3483428" y="1315350"/>
              <a:ext cx="2177144" cy="2177144"/>
              <a:chOff x="4644571" y="1977571"/>
              <a:chExt cx="2902858" cy="2902858"/>
            </a:xfrm>
          </p:grpSpPr>
          <p:grpSp>
            <p:nvGrpSpPr>
              <p:cNvPr id="39" name="组合 38"/>
              <p:cNvGrpSpPr/>
              <p:nvPr/>
            </p:nvGrpSpPr>
            <p:grpSpPr>
              <a:xfrm>
                <a:off x="4644571" y="1977571"/>
                <a:ext cx="2902858" cy="2902858"/>
                <a:chOff x="4165600" y="1852139"/>
                <a:chExt cx="2902858" cy="2902858"/>
              </a:xfrm>
            </p:grpSpPr>
            <p:sp>
              <p:nvSpPr>
                <p:cNvPr id="55" name="圆角矩形 54"/>
                <p:cNvSpPr/>
                <p:nvPr/>
              </p:nvSpPr>
              <p:spPr>
                <a:xfrm>
                  <a:off x="4165600" y="1852139"/>
                  <a:ext cx="2902858" cy="2902858"/>
                </a:xfrm>
                <a:prstGeom prst="roundRect">
                  <a:avLst>
                    <a:gd name="adj" fmla="val 18269"/>
                  </a:avLst>
                </a:prstGeom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85000"/>
                      </a:schemeClr>
                    </a:gs>
                  </a:gsLst>
                  <a:lin ang="2700000" scaled="1"/>
                </a:gradFill>
                <a:ln w="22225">
                  <a:gradFill flip="none" rotWithShape="1">
                    <a:gsLst>
                      <a:gs pos="0">
                        <a:schemeClr val="bg1"/>
                      </a:gs>
                      <a:gs pos="100000">
                        <a:schemeClr val="bg1">
                          <a:lumMod val="75000"/>
                        </a:schemeClr>
                      </a:gs>
                    </a:gsLst>
                    <a:lin ang="2700000" scaled="1"/>
                    <a:tileRect/>
                  </a:gradFill>
                </a:ln>
                <a:effectLst>
                  <a:outerShdw blurRad="469900" dist="152400" dir="2700000" algn="tl" rotWithShape="0">
                    <a:prstClr val="black">
                      <a:alpha val="3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6" name="圆角矩形 55"/>
                <p:cNvSpPr/>
                <p:nvPr/>
              </p:nvSpPr>
              <p:spPr>
                <a:xfrm>
                  <a:off x="4321814" y="2008353"/>
                  <a:ext cx="2590430" cy="2590430"/>
                </a:xfrm>
                <a:prstGeom prst="roundRect">
                  <a:avLst>
                    <a:gd name="adj" fmla="val 18269"/>
                  </a:avLst>
                </a:prstGeom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85000"/>
                      </a:schemeClr>
                    </a:gs>
                  </a:gsLst>
                  <a:lin ang="2700000" scaled="1"/>
                </a:gradFill>
                <a:ln w="22225">
                  <a:gradFill flip="none" rotWithShape="1">
                    <a:gsLst>
                      <a:gs pos="0">
                        <a:schemeClr val="bg1"/>
                      </a:gs>
                      <a:gs pos="100000">
                        <a:schemeClr val="bg1">
                          <a:lumMod val="75000"/>
                        </a:schemeClr>
                      </a:gs>
                    </a:gsLst>
                    <a:lin ang="2700000" scaled="1"/>
                    <a:tileRect/>
                  </a:gradFill>
                </a:ln>
                <a:effectLst>
                  <a:outerShdw blurRad="1016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40" name="组合 39"/>
              <p:cNvGrpSpPr/>
              <p:nvPr/>
            </p:nvGrpSpPr>
            <p:grpSpPr>
              <a:xfrm>
                <a:off x="4996729" y="2353541"/>
                <a:ext cx="2198543" cy="2150918"/>
                <a:chOff x="4559531" y="2227811"/>
                <a:chExt cx="2198543" cy="2150918"/>
              </a:xfrm>
            </p:grpSpPr>
            <p:grpSp>
              <p:nvGrpSpPr>
                <p:cNvPr id="43" name="组合 42"/>
                <p:cNvGrpSpPr/>
                <p:nvPr/>
              </p:nvGrpSpPr>
              <p:grpSpPr>
                <a:xfrm>
                  <a:off x="4559531" y="2227811"/>
                  <a:ext cx="207818" cy="207818"/>
                  <a:chOff x="4559531" y="2227811"/>
                  <a:chExt cx="207818" cy="207818"/>
                </a:xfrm>
              </p:grpSpPr>
              <p:sp>
                <p:nvSpPr>
                  <p:cNvPr id="53" name="椭圆 52"/>
                  <p:cNvSpPr/>
                  <p:nvPr/>
                </p:nvSpPr>
                <p:spPr>
                  <a:xfrm>
                    <a:off x="4559531" y="2227811"/>
                    <a:ext cx="207818" cy="207818"/>
                  </a:xfrm>
                  <a:prstGeom prst="ellipse">
                    <a:avLst/>
                  </a:prstGeom>
                  <a:gradFill>
                    <a:gsLst>
                      <a:gs pos="0">
                        <a:schemeClr val="bg1"/>
                      </a:gs>
                      <a:gs pos="100000">
                        <a:schemeClr val="bg1">
                          <a:lumMod val="75000"/>
                        </a:schemeClr>
                      </a:gs>
                    </a:gsLst>
                    <a:lin ang="2700000" scaled="1"/>
                  </a:gradFill>
                  <a:ln>
                    <a:noFill/>
                  </a:ln>
                  <a:effectLst>
                    <a:outerShdw blurRad="139700" dist="63500" dir="2700000" algn="tl" rotWithShape="0">
                      <a:prstClr val="black">
                        <a:alpha val="29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4" name="六边形 53"/>
                  <p:cNvSpPr/>
                  <p:nvPr/>
                </p:nvSpPr>
                <p:spPr>
                  <a:xfrm>
                    <a:off x="4605890" y="2272872"/>
                    <a:ext cx="115099" cy="117695"/>
                  </a:xfrm>
                  <a:prstGeom prst="hexagon">
                    <a:avLst/>
                  </a:pr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  <a:effectLst>
                    <a:innerShdw blurRad="50800" dist="25400" dir="13500000">
                      <a:prstClr val="black">
                        <a:alpha val="50000"/>
                      </a:prstClr>
                    </a:inn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endParaRPr>
                  </a:p>
                </p:txBody>
              </p:sp>
            </p:grpSp>
            <p:grpSp>
              <p:nvGrpSpPr>
                <p:cNvPr id="44" name="组合 43"/>
                <p:cNvGrpSpPr/>
                <p:nvPr/>
              </p:nvGrpSpPr>
              <p:grpSpPr>
                <a:xfrm>
                  <a:off x="6550256" y="2227811"/>
                  <a:ext cx="207818" cy="207818"/>
                  <a:chOff x="4559531" y="2227811"/>
                  <a:chExt cx="207818" cy="207818"/>
                </a:xfrm>
              </p:grpSpPr>
              <p:sp>
                <p:nvSpPr>
                  <p:cNvPr id="51" name="椭圆 50"/>
                  <p:cNvSpPr/>
                  <p:nvPr/>
                </p:nvSpPr>
                <p:spPr>
                  <a:xfrm>
                    <a:off x="4559531" y="2227811"/>
                    <a:ext cx="207818" cy="207818"/>
                  </a:xfrm>
                  <a:prstGeom prst="ellipse">
                    <a:avLst/>
                  </a:prstGeom>
                  <a:gradFill>
                    <a:gsLst>
                      <a:gs pos="0">
                        <a:schemeClr val="bg1"/>
                      </a:gs>
                      <a:gs pos="100000">
                        <a:schemeClr val="bg1">
                          <a:lumMod val="75000"/>
                        </a:schemeClr>
                      </a:gs>
                    </a:gsLst>
                    <a:lin ang="2700000" scaled="1"/>
                  </a:gradFill>
                  <a:ln>
                    <a:noFill/>
                  </a:ln>
                  <a:effectLst>
                    <a:outerShdw blurRad="139700" dist="63500" dir="2700000" algn="tl" rotWithShape="0">
                      <a:prstClr val="black">
                        <a:alpha val="29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2" name="六边形 51"/>
                  <p:cNvSpPr/>
                  <p:nvPr/>
                </p:nvSpPr>
                <p:spPr>
                  <a:xfrm>
                    <a:off x="4605890" y="2272872"/>
                    <a:ext cx="115099" cy="117695"/>
                  </a:xfrm>
                  <a:prstGeom prst="hexagon">
                    <a:avLst/>
                  </a:pr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  <a:effectLst>
                    <a:innerShdw blurRad="50800" dist="25400" dir="13500000">
                      <a:prstClr val="black">
                        <a:alpha val="50000"/>
                      </a:prstClr>
                    </a:inn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endParaRPr>
                  </a:p>
                </p:txBody>
              </p:sp>
            </p:grpSp>
            <p:grpSp>
              <p:nvGrpSpPr>
                <p:cNvPr id="45" name="组合 44"/>
                <p:cNvGrpSpPr/>
                <p:nvPr/>
              </p:nvGrpSpPr>
              <p:grpSpPr>
                <a:xfrm>
                  <a:off x="4559531" y="4170911"/>
                  <a:ext cx="207818" cy="207818"/>
                  <a:chOff x="4559531" y="2227811"/>
                  <a:chExt cx="207818" cy="207818"/>
                </a:xfrm>
              </p:grpSpPr>
              <p:sp>
                <p:nvSpPr>
                  <p:cNvPr id="49" name="椭圆 48"/>
                  <p:cNvSpPr/>
                  <p:nvPr/>
                </p:nvSpPr>
                <p:spPr>
                  <a:xfrm>
                    <a:off x="4559531" y="2227811"/>
                    <a:ext cx="207818" cy="207818"/>
                  </a:xfrm>
                  <a:prstGeom prst="ellipse">
                    <a:avLst/>
                  </a:prstGeom>
                  <a:gradFill>
                    <a:gsLst>
                      <a:gs pos="0">
                        <a:schemeClr val="bg1"/>
                      </a:gs>
                      <a:gs pos="100000">
                        <a:schemeClr val="bg1">
                          <a:lumMod val="75000"/>
                        </a:schemeClr>
                      </a:gs>
                    </a:gsLst>
                    <a:lin ang="2700000" scaled="1"/>
                  </a:gradFill>
                  <a:ln>
                    <a:noFill/>
                  </a:ln>
                  <a:effectLst>
                    <a:outerShdw blurRad="139700" dist="63500" dir="2700000" algn="tl" rotWithShape="0">
                      <a:prstClr val="black">
                        <a:alpha val="29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0" name="六边形 49"/>
                  <p:cNvSpPr/>
                  <p:nvPr/>
                </p:nvSpPr>
                <p:spPr>
                  <a:xfrm>
                    <a:off x="4605890" y="2272872"/>
                    <a:ext cx="115099" cy="117695"/>
                  </a:xfrm>
                  <a:prstGeom prst="hexagon">
                    <a:avLst/>
                  </a:pr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  <a:effectLst>
                    <a:innerShdw blurRad="50800" dist="25400" dir="13500000">
                      <a:prstClr val="black">
                        <a:alpha val="50000"/>
                      </a:prstClr>
                    </a:inn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endParaRPr>
                  </a:p>
                </p:txBody>
              </p:sp>
            </p:grpSp>
            <p:grpSp>
              <p:nvGrpSpPr>
                <p:cNvPr id="46" name="组合 45"/>
                <p:cNvGrpSpPr/>
                <p:nvPr/>
              </p:nvGrpSpPr>
              <p:grpSpPr>
                <a:xfrm>
                  <a:off x="6550256" y="4170911"/>
                  <a:ext cx="207818" cy="207818"/>
                  <a:chOff x="4559531" y="2227811"/>
                  <a:chExt cx="207818" cy="207818"/>
                </a:xfrm>
              </p:grpSpPr>
              <p:sp>
                <p:nvSpPr>
                  <p:cNvPr id="47" name="椭圆 46"/>
                  <p:cNvSpPr/>
                  <p:nvPr/>
                </p:nvSpPr>
                <p:spPr>
                  <a:xfrm>
                    <a:off x="4559531" y="2227811"/>
                    <a:ext cx="207818" cy="207818"/>
                  </a:xfrm>
                  <a:prstGeom prst="ellipse">
                    <a:avLst/>
                  </a:prstGeom>
                  <a:gradFill>
                    <a:gsLst>
                      <a:gs pos="0">
                        <a:schemeClr val="bg1"/>
                      </a:gs>
                      <a:gs pos="100000">
                        <a:schemeClr val="bg1">
                          <a:lumMod val="75000"/>
                        </a:schemeClr>
                      </a:gs>
                    </a:gsLst>
                    <a:lin ang="2700000" scaled="1"/>
                  </a:gradFill>
                  <a:ln>
                    <a:noFill/>
                  </a:ln>
                  <a:effectLst>
                    <a:outerShdw blurRad="139700" dist="63500" dir="2700000" algn="tl" rotWithShape="0">
                      <a:prstClr val="black">
                        <a:alpha val="29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8" name="六边形 47"/>
                  <p:cNvSpPr/>
                  <p:nvPr/>
                </p:nvSpPr>
                <p:spPr>
                  <a:xfrm>
                    <a:off x="4605890" y="2272872"/>
                    <a:ext cx="115099" cy="117695"/>
                  </a:xfrm>
                  <a:prstGeom prst="hexagon">
                    <a:avLst/>
                  </a:pr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  <a:effectLst>
                    <a:innerShdw blurRad="50800" dist="25400" dir="13500000">
                      <a:prstClr val="black">
                        <a:alpha val="50000"/>
                      </a:prstClr>
                    </a:inn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endParaRPr>
                  </a:p>
                </p:txBody>
              </p:sp>
            </p:grpSp>
          </p:grpSp>
          <p:sp>
            <p:nvSpPr>
              <p:cNvPr id="41" name="矩形 40"/>
              <p:cNvSpPr/>
              <p:nvPr/>
            </p:nvSpPr>
            <p:spPr>
              <a:xfrm>
                <a:off x="5029058" y="2647429"/>
                <a:ext cx="2133884" cy="394206"/>
              </a:xfrm>
              <a:prstGeom prst="rect">
                <a:avLst/>
              </a:prstGeom>
              <a:solidFill>
                <a:srgbClr val="E2532A"/>
              </a:solidFill>
              <a:ln w="15875">
                <a:gradFill flip="none" rotWithShape="1">
                  <a:gsLst>
                    <a:gs pos="0">
                      <a:schemeClr val="bg1">
                        <a:lumMod val="7500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innerShdw blurRad="63500" dist="381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2" name="矩形 41"/>
              <p:cNvSpPr/>
              <p:nvPr/>
            </p:nvSpPr>
            <p:spPr>
              <a:xfrm>
                <a:off x="5029058" y="3172720"/>
                <a:ext cx="2133884" cy="1046122"/>
              </a:xfrm>
              <a:prstGeom prst="rect">
                <a:avLst/>
              </a:prstGeom>
              <a:blipFill>
                <a:blip r:embed="rId3"/>
                <a:stretch>
                  <a:fillRect b="-31000"/>
                </a:stretch>
              </a:blipFill>
              <a:ln w="15875">
                <a:gradFill flip="none" rotWithShape="1">
                  <a:gsLst>
                    <a:gs pos="0">
                      <a:schemeClr val="bg1">
                        <a:lumMod val="7500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innerShdw blurRad="63500" dist="381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8" name="文本框 70"/>
            <p:cNvSpPr txBox="1"/>
            <p:nvPr/>
          </p:nvSpPr>
          <p:spPr>
            <a:xfrm>
              <a:off x="3881206" y="1851670"/>
              <a:ext cx="1406721" cy="238527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lvl="0" algn="dist"/>
              <a:r>
                <a:rPr lang="zh-CN" altLang="en-US" sz="1100" dirty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rPr>
                <a:t>项目编号</a:t>
              </a:r>
            </a:p>
          </p:txBody>
        </p:sp>
      </p:grpSp>
      <p:grpSp>
        <p:nvGrpSpPr>
          <p:cNvPr id="57" name="组合 56"/>
          <p:cNvGrpSpPr/>
          <p:nvPr/>
        </p:nvGrpSpPr>
        <p:grpSpPr>
          <a:xfrm>
            <a:off x="6202816" y="1315350"/>
            <a:ext cx="2177144" cy="2177144"/>
            <a:chOff x="6202816" y="1315350"/>
            <a:chExt cx="2177144" cy="2177144"/>
          </a:xfrm>
        </p:grpSpPr>
        <p:grpSp>
          <p:nvGrpSpPr>
            <p:cNvPr id="58" name="组合 57"/>
            <p:cNvGrpSpPr/>
            <p:nvPr/>
          </p:nvGrpSpPr>
          <p:grpSpPr>
            <a:xfrm>
              <a:off x="6202816" y="1315350"/>
              <a:ext cx="2177144" cy="2177144"/>
              <a:chOff x="4644571" y="1977571"/>
              <a:chExt cx="2902858" cy="2902858"/>
            </a:xfrm>
          </p:grpSpPr>
          <p:grpSp>
            <p:nvGrpSpPr>
              <p:cNvPr id="60" name="组合 59"/>
              <p:cNvGrpSpPr/>
              <p:nvPr/>
            </p:nvGrpSpPr>
            <p:grpSpPr>
              <a:xfrm>
                <a:off x="4644571" y="1977571"/>
                <a:ext cx="2902858" cy="2902858"/>
                <a:chOff x="4165600" y="1852139"/>
                <a:chExt cx="2902858" cy="2902858"/>
              </a:xfrm>
            </p:grpSpPr>
            <p:sp>
              <p:nvSpPr>
                <p:cNvPr id="76" name="圆角矩形 75"/>
                <p:cNvSpPr/>
                <p:nvPr/>
              </p:nvSpPr>
              <p:spPr>
                <a:xfrm>
                  <a:off x="4165600" y="1852139"/>
                  <a:ext cx="2902858" cy="2902858"/>
                </a:xfrm>
                <a:prstGeom prst="roundRect">
                  <a:avLst>
                    <a:gd name="adj" fmla="val 18269"/>
                  </a:avLst>
                </a:prstGeom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85000"/>
                      </a:schemeClr>
                    </a:gs>
                  </a:gsLst>
                  <a:lin ang="2700000" scaled="1"/>
                </a:gradFill>
                <a:ln w="22225">
                  <a:gradFill flip="none" rotWithShape="1">
                    <a:gsLst>
                      <a:gs pos="0">
                        <a:schemeClr val="bg1"/>
                      </a:gs>
                      <a:gs pos="100000">
                        <a:schemeClr val="bg1">
                          <a:lumMod val="75000"/>
                        </a:schemeClr>
                      </a:gs>
                    </a:gsLst>
                    <a:lin ang="2700000" scaled="1"/>
                    <a:tileRect/>
                  </a:gradFill>
                </a:ln>
                <a:effectLst>
                  <a:outerShdw blurRad="469900" dist="152400" dir="2700000" algn="tl" rotWithShape="0">
                    <a:prstClr val="black">
                      <a:alpha val="3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7" name="圆角矩形 76"/>
                <p:cNvSpPr/>
                <p:nvPr/>
              </p:nvSpPr>
              <p:spPr>
                <a:xfrm>
                  <a:off x="4321814" y="2008353"/>
                  <a:ext cx="2590430" cy="2590430"/>
                </a:xfrm>
                <a:prstGeom prst="roundRect">
                  <a:avLst>
                    <a:gd name="adj" fmla="val 18269"/>
                  </a:avLst>
                </a:prstGeom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85000"/>
                      </a:schemeClr>
                    </a:gs>
                  </a:gsLst>
                  <a:lin ang="2700000" scaled="1"/>
                </a:gradFill>
                <a:ln w="22225">
                  <a:gradFill flip="none" rotWithShape="1">
                    <a:gsLst>
                      <a:gs pos="0">
                        <a:schemeClr val="bg1"/>
                      </a:gs>
                      <a:gs pos="100000">
                        <a:schemeClr val="bg1">
                          <a:lumMod val="75000"/>
                        </a:schemeClr>
                      </a:gs>
                    </a:gsLst>
                    <a:lin ang="2700000" scaled="1"/>
                    <a:tileRect/>
                  </a:gradFill>
                </a:ln>
                <a:effectLst>
                  <a:outerShdw blurRad="1016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61" name="组合 60"/>
              <p:cNvGrpSpPr/>
              <p:nvPr/>
            </p:nvGrpSpPr>
            <p:grpSpPr>
              <a:xfrm>
                <a:off x="4996729" y="2353541"/>
                <a:ext cx="2198543" cy="2150918"/>
                <a:chOff x="4559531" y="2227811"/>
                <a:chExt cx="2198543" cy="2150918"/>
              </a:xfrm>
            </p:grpSpPr>
            <p:grpSp>
              <p:nvGrpSpPr>
                <p:cNvPr id="64" name="组合 63"/>
                <p:cNvGrpSpPr/>
                <p:nvPr/>
              </p:nvGrpSpPr>
              <p:grpSpPr>
                <a:xfrm>
                  <a:off x="4559531" y="2227811"/>
                  <a:ext cx="207818" cy="207818"/>
                  <a:chOff x="4559531" y="2227811"/>
                  <a:chExt cx="207818" cy="207818"/>
                </a:xfrm>
              </p:grpSpPr>
              <p:sp>
                <p:nvSpPr>
                  <p:cNvPr id="74" name="椭圆 73"/>
                  <p:cNvSpPr/>
                  <p:nvPr/>
                </p:nvSpPr>
                <p:spPr>
                  <a:xfrm>
                    <a:off x="4559531" y="2227811"/>
                    <a:ext cx="207818" cy="207818"/>
                  </a:xfrm>
                  <a:prstGeom prst="ellipse">
                    <a:avLst/>
                  </a:prstGeom>
                  <a:gradFill>
                    <a:gsLst>
                      <a:gs pos="0">
                        <a:schemeClr val="bg1"/>
                      </a:gs>
                      <a:gs pos="100000">
                        <a:schemeClr val="bg1">
                          <a:lumMod val="75000"/>
                        </a:schemeClr>
                      </a:gs>
                    </a:gsLst>
                    <a:lin ang="2700000" scaled="1"/>
                  </a:gradFill>
                  <a:ln>
                    <a:noFill/>
                  </a:ln>
                  <a:effectLst>
                    <a:outerShdw blurRad="139700" dist="63500" dir="2700000" algn="tl" rotWithShape="0">
                      <a:prstClr val="black">
                        <a:alpha val="29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5" name="六边形 74"/>
                  <p:cNvSpPr/>
                  <p:nvPr/>
                </p:nvSpPr>
                <p:spPr>
                  <a:xfrm>
                    <a:off x="4605890" y="2272872"/>
                    <a:ext cx="115099" cy="117695"/>
                  </a:xfrm>
                  <a:prstGeom prst="hexagon">
                    <a:avLst/>
                  </a:pr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  <a:effectLst>
                    <a:innerShdw blurRad="50800" dist="25400" dir="13500000">
                      <a:prstClr val="black">
                        <a:alpha val="50000"/>
                      </a:prstClr>
                    </a:inn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endParaRPr>
                  </a:p>
                </p:txBody>
              </p:sp>
            </p:grpSp>
            <p:grpSp>
              <p:nvGrpSpPr>
                <p:cNvPr id="65" name="组合 64"/>
                <p:cNvGrpSpPr/>
                <p:nvPr/>
              </p:nvGrpSpPr>
              <p:grpSpPr>
                <a:xfrm>
                  <a:off x="6550256" y="2227811"/>
                  <a:ext cx="207818" cy="207818"/>
                  <a:chOff x="4559531" y="2227811"/>
                  <a:chExt cx="207818" cy="207818"/>
                </a:xfrm>
              </p:grpSpPr>
              <p:sp>
                <p:nvSpPr>
                  <p:cNvPr id="72" name="椭圆 71"/>
                  <p:cNvSpPr/>
                  <p:nvPr/>
                </p:nvSpPr>
                <p:spPr>
                  <a:xfrm>
                    <a:off x="4559531" y="2227811"/>
                    <a:ext cx="207818" cy="207818"/>
                  </a:xfrm>
                  <a:prstGeom prst="ellipse">
                    <a:avLst/>
                  </a:prstGeom>
                  <a:gradFill>
                    <a:gsLst>
                      <a:gs pos="0">
                        <a:schemeClr val="bg1"/>
                      </a:gs>
                      <a:gs pos="100000">
                        <a:schemeClr val="bg1">
                          <a:lumMod val="75000"/>
                        </a:schemeClr>
                      </a:gs>
                    </a:gsLst>
                    <a:lin ang="2700000" scaled="1"/>
                  </a:gradFill>
                  <a:ln>
                    <a:noFill/>
                  </a:ln>
                  <a:effectLst>
                    <a:outerShdw blurRad="139700" dist="63500" dir="2700000" algn="tl" rotWithShape="0">
                      <a:prstClr val="black">
                        <a:alpha val="29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3" name="六边形 72"/>
                  <p:cNvSpPr/>
                  <p:nvPr/>
                </p:nvSpPr>
                <p:spPr>
                  <a:xfrm>
                    <a:off x="4605890" y="2272872"/>
                    <a:ext cx="115099" cy="117695"/>
                  </a:xfrm>
                  <a:prstGeom prst="hexagon">
                    <a:avLst/>
                  </a:pr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  <a:effectLst>
                    <a:innerShdw blurRad="50800" dist="25400" dir="13500000">
                      <a:prstClr val="black">
                        <a:alpha val="50000"/>
                      </a:prstClr>
                    </a:inn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endParaRPr>
                  </a:p>
                </p:txBody>
              </p:sp>
            </p:grpSp>
            <p:grpSp>
              <p:nvGrpSpPr>
                <p:cNvPr id="66" name="组合 65"/>
                <p:cNvGrpSpPr/>
                <p:nvPr/>
              </p:nvGrpSpPr>
              <p:grpSpPr>
                <a:xfrm>
                  <a:off x="4559531" y="4170911"/>
                  <a:ext cx="207818" cy="207818"/>
                  <a:chOff x="4559531" y="2227811"/>
                  <a:chExt cx="207818" cy="207818"/>
                </a:xfrm>
              </p:grpSpPr>
              <p:sp>
                <p:nvSpPr>
                  <p:cNvPr id="70" name="椭圆 69"/>
                  <p:cNvSpPr/>
                  <p:nvPr/>
                </p:nvSpPr>
                <p:spPr>
                  <a:xfrm>
                    <a:off x="4559531" y="2227811"/>
                    <a:ext cx="207818" cy="207818"/>
                  </a:xfrm>
                  <a:prstGeom prst="ellipse">
                    <a:avLst/>
                  </a:prstGeom>
                  <a:gradFill>
                    <a:gsLst>
                      <a:gs pos="0">
                        <a:schemeClr val="bg1"/>
                      </a:gs>
                      <a:gs pos="100000">
                        <a:schemeClr val="bg1">
                          <a:lumMod val="75000"/>
                        </a:schemeClr>
                      </a:gs>
                    </a:gsLst>
                    <a:lin ang="2700000" scaled="1"/>
                  </a:gradFill>
                  <a:ln>
                    <a:noFill/>
                  </a:ln>
                  <a:effectLst>
                    <a:outerShdw blurRad="139700" dist="63500" dir="2700000" algn="tl" rotWithShape="0">
                      <a:prstClr val="black">
                        <a:alpha val="29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1" name="六边形 70"/>
                  <p:cNvSpPr/>
                  <p:nvPr/>
                </p:nvSpPr>
                <p:spPr>
                  <a:xfrm>
                    <a:off x="4605890" y="2272872"/>
                    <a:ext cx="115099" cy="117695"/>
                  </a:xfrm>
                  <a:prstGeom prst="hexagon">
                    <a:avLst/>
                  </a:pr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  <a:effectLst>
                    <a:innerShdw blurRad="50800" dist="25400" dir="13500000">
                      <a:prstClr val="black">
                        <a:alpha val="50000"/>
                      </a:prstClr>
                    </a:inn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endParaRPr>
                  </a:p>
                </p:txBody>
              </p:sp>
            </p:grpSp>
            <p:grpSp>
              <p:nvGrpSpPr>
                <p:cNvPr id="67" name="组合 66"/>
                <p:cNvGrpSpPr/>
                <p:nvPr/>
              </p:nvGrpSpPr>
              <p:grpSpPr>
                <a:xfrm>
                  <a:off x="6550256" y="4170911"/>
                  <a:ext cx="207818" cy="207818"/>
                  <a:chOff x="4559531" y="2227811"/>
                  <a:chExt cx="207818" cy="207818"/>
                </a:xfrm>
              </p:grpSpPr>
              <p:sp>
                <p:nvSpPr>
                  <p:cNvPr id="68" name="椭圆 67"/>
                  <p:cNvSpPr/>
                  <p:nvPr/>
                </p:nvSpPr>
                <p:spPr>
                  <a:xfrm>
                    <a:off x="4559531" y="2227811"/>
                    <a:ext cx="207818" cy="207818"/>
                  </a:xfrm>
                  <a:prstGeom prst="ellipse">
                    <a:avLst/>
                  </a:prstGeom>
                  <a:gradFill>
                    <a:gsLst>
                      <a:gs pos="0">
                        <a:schemeClr val="bg1"/>
                      </a:gs>
                      <a:gs pos="100000">
                        <a:schemeClr val="bg1">
                          <a:lumMod val="75000"/>
                        </a:schemeClr>
                      </a:gs>
                    </a:gsLst>
                    <a:lin ang="2700000" scaled="1"/>
                  </a:gradFill>
                  <a:ln>
                    <a:noFill/>
                  </a:ln>
                  <a:effectLst>
                    <a:outerShdw blurRad="139700" dist="63500" dir="2700000" algn="tl" rotWithShape="0">
                      <a:prstClr val="black">
                        <a:alpha val="29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9" name="六边形 68"/>
                  <p:cNvSpPr/>
                  <p:nvPr/>
                </p:nvSpPr>
                <p:spPr>
                  <a:xfrm>
                    <a:off x="4605890" y="2272872"/>
                    <a:ext cx="115099" cy="117695"/>
                  </a:xfrm>
                  <a:prstGeom prst="hexagon">
                    <a:avLst/>
                  </a:pr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  <a:effectLst>
                    <a:innerShdw blurRad="50800" dist="25400" dir="13500000">
                      <a:prstClr val="black">
                        <a:alpha val="50000"/>
                      </a:prstClr>
                    </a:inn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endParaRPr>
                  </a:p>
                </p:txBody>
              </p:sp>
            </p:grpSp>
          </p:grpSp>
          <p:sp>
            <p:nvSpPr>
              <p:cNvPr id="62" name="矩形 61"/>
              <p:cNvSpPr/>
              <p:nvPr/>
            </p:nvSpPr>
            <p:spPr>
              <a:xfrm>
                <a:off x="5029058" y="2647429"/>
                <a:ext cx="2133884" cy="394206"/>
              </a:xfrm>
              <a:prstGeom prst="rect">
                <a:avLst/>
              </a:prstGeom>
              <a:solidFill>
                <a:srgbClr val="00877F"/>
              </a:solidFill>
              <a:ln w="15875">
                <a:gradFill flip="none" rotWithShape="1">
                  <a:gsLst>
                    <a:gs pos="0">
                      <a:schemeClr val="bg1">
                        <a:lumMod val="7500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innerShdw blurRad="63500" dist="381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3" name="矩形 62"/>
              <p:cNvSpPr/>
              <p:nvPr/>
            </p:nvSpPr>
            <p:spPr>
              <a:xfrm>
                <a:off x="5029058" y="3172720"/>
                <a:ext cx="2133884" cy="1046121"/>
              </a:xfrm>
              <a:prstGeom prst="rect">
                <a:avLst/>
              </a:prstGeom>
              <a:blipFill>
                <a:blip r:embed="rId4"/>
                <a:stretch>
                  <a:fillRect b="-31000"/>
                </a:stretch>
              </a:blipFill>
              <a:ln w="15875">
                <a:gradFill flip="none" rotWithShape="1">
                  <a:gsLst>
                    <a:gs pos="0">
                      <a:schemeClr val="bg1">
                        <a:lumMod val="7500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innerShdw blurRad="63500" dist="381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59" name="文本框 71"/>
            <p:cNvSpPr txBox="1"/>
            <p:nvPr/>
          </p:nvSpPr>
          <p:spPr>
            <a:xfrm>
              <a:off x="6598880" y="1851670"/>
              <a:ext cx="1406721" cy="238527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lvl="0" algn="dist"/>
              <a:r>
                <a:rPr lang="zh-CN" altLang="en-US" sz="1100" dirty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rPr>
                <a:t>项目编号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53808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0">
        <p14:doors dir="vert"/>
      </p:transition>
    </mc:Choice>
    <mc:Fallback xmlns="">
      <p:transition spd="slow" advTm="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accel="42000" fill="hold" nodeType="afterEffect" p14:presetBounceEnd="4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000">
                                          <p:cBhvr additive="base">
                                            <p:cTn id="7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000">
                                          <p:cBhvr additive="base">
                                            <p:cTn id="8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accel="42000" fill="hold" nodeType="withEffect" p14:presetBounceEnd="42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000">
                                          <p:cBhvr additive="base">
                                            <p:cTn id="11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000">
                                          <p:cBhvr additive="base">
                                            <p:cTn id="12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accel="42000" fill="hold" nodeType="withEffect" p14:presetBounceEnd="42000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000">
                                          <p:cBhvr additive="base">
                                            <p:cTn id="15" dur="5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000">
                                          <p:cBhvr additive="base">
                                            <p:cTn id="16" dur="5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1100"/>
                                </p:stCondLst>
                                <p:childTnLst>
                                  <p:par>
                                    <p:cTn id="18" presetID="42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" dur="6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1" dur="6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6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42" presetClass="entr" presetSubtype="0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5" dur="7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6" dur="7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7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8" presetID="42" presetClass="entr" presetSubtype="0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0" dur="8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1" dur="8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" dur="8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accel="42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accel="42000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accel="42000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1100"/>
                                </p:stCondLst>
                                <p:childTnLst>
                                  <p:par>
                                    <p:cTn id="18" presetID="42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" dur="6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1" dur="6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6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42" presetClass="entr" presetSubtype="0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5" dur="7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6" dur="7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7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8" presetID="42" presetClass="entr" presetSubtype="0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0" dur="8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1" dur="8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" dur="8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293117" y="242680"/>
            <a:ext cx="3104449" cy="369332"/>
            <a:chOff x="585861" y="319364"/>
            <a:chExt cx="4139268" cy="492443"/>
          </a:xfrm>
        </p:grpSpPr>
        <p:sp>
          <p:nvSpPr>
            <p:cNvPr id="5" name="文本框 23"/>
            <p:cNvSpPr txBox="1"/>
            <p:nvPr/>
          </p:nvSpPr>
          <p:spPr>
            <a:xfrm>
              <a:off x="718210" y="319364"/>
              <a:ext cx="2184788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8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标题文字内容 </a:t>
              </a:r>
              <a:endPara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等腰三角形 5"/>
            <p:cNvSpPr/>
            <p:nvPr/>
          </p:nvSpPr>
          <p:spPr>
            <a:xfrm rot="16200000" flipH="1" flipV="1">
              <a:off x="509927" y="489745"/>
              <a:ext cx="304323" cy="152455"/>
            </a:xfrm>
            <a:prstGeom prst="triangle">
              <a:avLst/>
            </a:prstGeom>
            <a:solidFill>
              <a:srgbClr val="E2532A"/>
            </a:soli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>
                <a:solidFill>
                  <a:srgbClr val="080808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" name="文本框 23"/>
            <p:cNvSpPr txBox="1"/>
            <p:nvPr/>
          </p:nvSpPr>
          <p:spPr>
            <a:xfrm>
              <a:off x="2497594" y="429775"/>
              <a:ext cx="2227535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5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Click </a:t>
              </a:r>
              <a:r>
                <a:rPr lang="en-US" altLang="zh-CN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here to add Title</a:t>
              </a:r>
              <a:endPara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787968" y="1286201"/>
            <a:ext cx="5937665" cy="3583995"/>
            <a:chOff x="336947" y="1950447"/>
            <a:chExt cx="6745544" cy="4071635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6947" y="1950447"/>
              <a:ext cx="6745544" cy="4071635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>
              <a:off x="1129035" y="2160307"/>
              <a:ext cx="5184576" cy="3240361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3680">
                <a:defRPr/>
              </a:pPr>
              <a:endParaRPr lang="en-US" sz="2399" kern="0">
                <a:solidFill>
                  <a:prstClr val="white"/>
                </a:solidFill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599213" y="1707879"/>
            <a:ext cx="551226" cy="551226"/>
            <a:chOff x="857214" y="1809740"/>
            <a:chExt cx="735160" cy="735160"/>
          </a:xfrm>
        </p:grpSpPr>
        <p:sp>
          <p:nvSpPr>
            <p:cNvPr id="12" name="Oval 10"/>
            <p:cNvSpPr/>
            <p:nvPr/>
          </p:nvSpPr>
          <p:spPr>
            <a:xfrm>
              <a:off x="857214" y="1809740"/>
              <a:ext cx="735160" cy="735160"/>
            </a:xfrm>
            <a:prstGeom prst="octagon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52400" dist="63500" dir="8100000" algn="tl" rotWithShape="0">
                <a:prstClr val="black">
                  <a:alpha val="30000"/>
                </a:prstClr>
              </a:outerShdw>
            </a:effectLst>
            <a:scene3d>
              <a:camera prst="orthographicFront"/>
              <a:lightRig rig="threePt" dir="t"/>
            </a:scene3d>
            <a:sp3d prstMaterial="softEdge">
              <a:bevelT w="38100" h="63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99">
                <a:solidFill>
                  <a:prstClr val="white"/>
                </a:solidFill>
                <a:latin typeface="DIN-BoldItalic" pitchFamily="50" charset="0"/>
              </a:endParaRPr>
            </a:p>
          </p:txBody>
        </p:sp>
        <p:sp>
          <p:nvSpPr>
            <p:cNvPr id="13" name="Oval 10"/>
            <p:cNvSpPr/>
            <p:nvPr/>
          </p:nvSpPr>
          <p:spPr>
            <a:xfrm>
              <a:off x="1022119" y="1974645"/>
              <a:ext cx="405350" cy="405350"/>
            </a:xfrm>
            <a:prstGeom prst="octagon">
              <a:avLst/>
            </a:prstGeom>
            <a:solidFill>
              <a:srgbClr val="F66C47"/>
            </a:solidFill>
            <a:ln w="120650">
              <a:gradFill flip="none" rotWithShape="1">
                <a:gsLst>
                  <a:gs pos="0">
                    <a:schemeClr val="bg1">
                      <a:lumMod val="78000"/>
                    </a:schemeClr>
                  </a:gs>
                  <a:gs pos="100000">
                    <a:schemeClr val="bg1">
                      <a:lumMod val="98000"/>
                    </a:schemeClr>
                  </a:gs>
                </a:gsLst>
                <a:lin ang="5400000" scaled="1"/>
                <a:tileRect/>
              </a:gradFill>
            </a:ln>
            <a:effectLst>
              <a:innerShdw blurRad="330200" dist="165100" dir="16200000">
                <a:prstClr val="black">
                  <a:alpha val="5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99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-BoldItalic" pitchFamily="50" charset="0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599213" y="3247324"/>
            <a:ext cx="551226" cy="551226"/>
            <a:chOff x="857214" y="1809740"/>
            <a:chExt cx="735160" cy="735160"/>
          </a:xfrm>
        </p:grpSpPr>
        <p:sp>
          <p:nvSpPr>
            <p:cNvPr id="15" name="Oval 10"/>
            <p:cNvSpPr/>
            <p:nvPr/>
          </p:nvSpPr>
          <p:spPr>
            <a:xfrm>
              <a:off x="857214" y="1809740"/>
              <a:ext cx="735160" cy="735160"/>
            </a:xfrm>
            <a:prstGeom prst="octagon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52400" dist="63500" dir="8100000" algn="tl" rotWithShape="0">
                <a:prstClr val="black">
                  <a:alpha val="30000"/>
                </a:prstClr>
              </a:outerShdw>
            </a:effectLst>
            <a:scene3d>
              <a:camera prst="orthographicFront"/>
              <a:lightRig rig="threePt" dir="t"/>
            </a:scene3d>
            <a:sp3d prstMaterial="softEdge">
              <a:bevelT w="38100" h="63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99">
                <a:solidFill>
                  <a:prstClr val="white"/>
                </a:solidFill>
                <a:latin typeface="DIN-BoldItalic" pitchFamily="50" charset="0"/>
              </a:endParaRPr>
            </a:p>
          </p:txBody>
        </p:sp>
        <p:sp>
          <p:nvSpPr>
            <p:cNvPr id="16" name="Oval 10"/>
            <p:cNvSpPr/>
            <p:nvPr/>
          </p:nvSpPr>
          <p:spPr>
            <a:xfrm>
              <a:off x="1022119" y="1974645"/>
              <a:ext cx="405350" cy="405350"/>
            </a:xfrm>
            <a:prstGeom prst="octagon">
              <a:avLst/>
            </a:prstGeom>
            <a:solidFill>
              <a:srgbClr val="059188"/>
            </a:solidFill>
            <a:ln w="120650">
              <a:gradFill flip="none" rotWithShape="1">
                <a:gsLst>
                  <a:gs pos="0">
                    <a:schemeClr val="bg1">
                      <a:lumMod val="78000"/>
                    </a:schemeClr>
                  </a:gs>
                  <a:gs pos="100000">
                    <a:schemeClr val="bg1">
                      <a:lumMod val="98000"/>
                    </a:schemeClr>
                  </a:gs>
                </a:gsLst>
                <a:lin ang="5400000" scaled="1"/>
                <a:tileRect/>
              </a:gradFill>
            </a:ln>
            <a:effectLst>
              <a:innerShdw blurRad="330200" dist="165100" dir="16200000">
                <a:prstClr val="black">
                  <a:alpha val="5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99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-BoldItalic" pitchFamily="50" charset="0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2886943" y="1707879"/>
            <a:ext cx="551226" cy="551226"/>
            <a:chOff x="857214" y="1809740"/>
            <a:chExt cx="735160" cy="735160"/>
          </a:xfrm>
        </p:grpSpPr>
        <p:sp>
          <p:nvSpPr>
            <p:cNvPr id="18" name="Oval 10"/>
            <p:cNvSpPr/>
            <p:nvPr/>
          </p:nvSpPr>
          <p:spPr>
            <a:xfrm>
              <a:off x="857214" y="1809740"/>
              <a:ext cx="735160" cy="735160"/>
            </a:xfrm>
            <a:prstGeom prst="octagon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52400" dist="63500" dir="8100000" algn="tl" rotWithShape="0">
                <a:prstClr val="black">
                  <a:alpha val="30000"/>
                </a:prstClr>
              </a:outerShdw>
            </a:effectLst>
            <a:scene3d>
              <a:camera prst="orthographicFront"/>
              <a:lightRig rig="threePt" dir="t"/>
            </a:scene3d>
            <a:sp3d prstMaterial="softEdge">
              <a:bevelT w="38100" h="63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99">
                <a:solidFill>
                  <a:prstClr val="white"/>
                </a:solidFill>
                <a:latin typeface="DIN-BoldItalic" pitchFamily="50" charset="0"/>
              </a:endParaRPr>
            </a:p>
          </p:txBody>
        </p:sp>
        <p:sp>
          <p:nvSpPr>
            <p:cNvPr id="19" name="Oval 10"/>
            <p:cNvSpPr/>
            <p:nvPr/>
          </p:nvSpPr>
          <p:spPr>
            <a:xfrm>
              <a:off x="1022119" y="1974645"/>
              <a:ext cx="405350" cy="405350"/>
            </a:xfrm>
            <a:prstGeom prst="octagon">
              <a:avLst/>
            </a:prstGeom>
            <a:solidFill>
              <a:srgbClr val="F34347"/>
            </a:solidFill>
            <a:ln w="120650">
              <a:gradFill flip="none" rotWithShape="1">
                <a:gsLst>
                  <a:gs pos="0">
                    <a:schemeClr val="bg1">
                      <a:lumMod val="78000"/>
                    </a:schemeClr>
                  </a:gs>
                  <a:gs pos="100000">
                    <a:schemeClr val="bg1">
                      <a:lumMod val="98000"/>
                    </a:schemeClr>
                  </a:gs>
                </a:gsLst>
                <a:lin ang="5400000" scaled="1"/>
                <a:tileRect/>
              </a:gradFill>
            </a:ln>
            <a:effectLst>
              <a:innerShdw blurRad="330200" dist="165100" dir="16200000">
                <a:prstClr val="black">
                  <a:alpha val="5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99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-BoldItalic" pitchFamily="50" charset="0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2886943" y="3247324"/>
            <a:ext cx="551226" cy="551226"/>
            <a:chOff x="857214" y="1809740"/>
            <a:chExt cx="735160" cy="735160"/>
          </a:xfrm>
        </p:grpSpPr>
        <p:sp>
          <p:nvSpPr>
            <p:cNvPr id="21" name="Oval 10"/>
            <p:cNvSpPr/>
            <p:nvPr/>
          </p:nvSpPr>
          <p:spPr>
            <a:xfrm>
              <a:off x="857214" y="1809740"/>
              <a:ext cx="735160" cy="735160"/>
            </a:xfrm>
            <a:prstGeom prst="octagon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52400" dist="63500" dir="8100000" algn="tl" rotWithShape="0">
                <a:prstClr val="black">
                  <a:alpha val="30000"/>
                </a:prstClr>
              </a:outerShdw>
            </a:effectLst>
            <a:scene3d>
              <a:camera prst="orthographicFront"/>
              <a:lightRig rig="threePt" dir="t"/>
            </a:scene3d>
            <a:sp3d prstMaterial="softEdge">
              <a:bevelT w="38100" h="63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99">
                <a:solidFill>
                  <a:prstClr val="white"/>
                </a:solidFill>
                <a:latin typeface="DIN-BoldItalic" pitchFamily="50" charset="0"/>
              </a:endParaRPr>
            </a:p>
          </p:txBody>
        </p:sp>
        <p:sp>
          <p:nvSpPr>
            <p:cNvPr id="22" name="Oval 10"/>
            <p:cNvSpPr/>
            <p:nvPr/>
          </p:nvSpPr>
          <p:spPr>
            <a:xfrm>
              <a:off x="1022119" y="1974645"/>
              <a:ext cx="405350" cy="405350"/>
            </a:xfrm>
            <a:prstGeom prst="octagon">
              <a:avLst/>
            </a:prstGeom>
            <a:solidFill>
              <a:srgbClr val="037A9B"/>
            </a:solidFill>
            <a:ln w="120650">
              <a:gradFill flip="none" rotWithShape="1">
                <a:gsLst>
                  <a:gs pos="0">
                    <a:schemeClr val="bg1">
                      <a:lumMod val="78000"/>
                    </a:schemeClr>
                  </a:gs>
                  <a:gs pos="100000">
                    <a:schemeClr val="bg1">
                      <a:lumMod val="98000"/>
                    </a:schemeClr>
                  </a:gs>
                </a:gsLst>
                <a:lin ang="5400000" scaled="1"/>
                <a:tileRect/>
              </a:gradFill>
            </a:ln>
            <a:effectLst>
              <a:innerShdw blurRad="330200" dist="165100" dir="16200000">
                <a:prstClr val="black">
                  <a:alpha val="5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99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-BoldItalic" pitchFamily="50" charset="0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1169554" y="1738572"/>
            <a:ext cx="1566720" cy="931918"/>
            <a:chOff x="8779234" y="2030754"/>
            <a:chExt cx="2089504" cy="1242881"/>
          </a:xfrm>
        </p:grpSpPr>
        <p:sp>
          <p:nvSpPr>
            <p:cNvPr id="24" name="矩形 23"/>
            <p:cNvSpPr/>
            <p:nvPr/>
          </p:nvSpPr>
          <p:spPr>
            <a:xfrm>
              <a:off x="8954177" y="2030754"/>
              <a:ext cx="1285303" cy="33086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1012" b="1" dirty="0">
                  <a:solidFill>
                    <a:srgbClr val="F66C4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点击输入标题</a:t>
              </a:r>
            </a:p>
          </p:txBody>
        </p:sp>
        <p:sp>
          <p:nvSpPr>
            <p:cNvPr id="25" name="矩形 24"/>
            <p:cNvSpPr/>
            <p:nvPr/>
          </p:nvSpPr>
          <p:spPr>
            <a:xfrm>
              <a:off x="8779234" y="2310044"/>
              <a:ext cx="2089504" cy="963591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just">
                <a:lnSpc>
                  <a:spcPct val="130000"/>
                </a:lnSpc>
              </a:pPr>
              <a:r>
                <a:rPr lang="zh-CN" altLang="en-US" sz="105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请在此输入详细的文字介绍信息，表达图表的含义。</a:t>
              </a: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3438169" y="1738572"/>
            <a:ext cx="1566720" cy="931918"/>
            <a:chOff x="8779234" y="2030754"/>
            <a:chExt cx="2089504" cy="1242881"/>
          </a:xfrm>
        </p:grpSpPr>
        <p:sp>
          <p:nvSpPr>
            <p:cNvPr id="27" name="矩形 26"/>
            <p:cNvSpPr/>
            <p:nvPr/>
          </p:nvSpPr>
          <p:spPr>
            <a:xfrm>
              <a:off x="8954177" y="2030754"/>
              <a:ext cx="1285303" cy="33086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1012" b="1" dirty="0">
                  <a:solidFill>
                    <a:srgbClr val="F3434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点击输入标题</a:t>
              </a:r>
            </a:p>
          </p:txBody>
        </p:sp>
        <p:sp>
          <p:nvSpPr>
            <p:cNvPr id="28" name="矩形 27"/>
            <p:cNvSpPr/>
            <p:nvPr/>
          </p:nvSpPr>
          <p:spPr>
            <a:xfrm>
              <a:off x="8779234" y="2310044"/>
              <a:ext cx="2089504" cy="963591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just">
                <a:lnSpc>
                  <a:spcPct val="130000"/>
                </a:lnSpc>
              </a:pPr>
              <a:r>
                <a:rPr lang="zh-CN" altLang="en-US" sz="105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请在此输入详细的文字介绍信息，表达图表的含义。</a:t>
              </a: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1170508" y="3258164"/>
            <a:ext cx="1566720" cy="931918"/>
            <a:chOff x="8779234" y="2030754"/>
            <a:chExt cx="2089504" cy="1242881"/>
          </a:xfrm>
        </p:grpSpPr>
        <p:sp>
          <p:nvSpPr>
            <p:cNvPr id="30" name="矩形 29"/>
            <p:cNvSpPr/>
            <p:nvPr/>
          </p:nvSpPr>
          <p:spPr>
            <a:xfrm>
              <a:off x="8954177" y="2030754"/>
              <a:ext cx="1285303" cy="33086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1012" b="1" dirty="0">
                  <a:solidFill>
                    <a:srgbClr val="05918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点击输入标题</a:t>
              </a:r>
            </a:p>
          </p:txBody>
        </p:sp>
        <p:sp>
          <p:nvSpPr>
            <p:cNvPr id="31" name="矩形 30"/>
            <p:cNvSpPr/>
            <p:nvPr/>
          </p:nvSpPr>
          <p:spPr>
            <a:xfrm>
              <a:off x="8779234" y="2310044"/>
              <a:ext cx="2089504" cy="963591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just">
                <a:lnSpc>
                  <a:spcPct val="130000"/>
                </a:lnSpc>
              </a:pPr>
              <a:r>
                <a:rPr lang="zh-CN" altLang="en-US" sz="105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请在此输入详细的文字介绍信息，表达图表的含义。</a:t>
              </a: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3438169" y="3250346"/>
            <a:ext cx="1566720" cy="931918"/>
            <a:chOff x="8779234" y="2030754"/>
            <a:chExt cx="2089504" cy="1242881"/>
          </a:xfrm>
        </p:grpSpPr>
        <p:sp>
          <p:nvSpPr>
            <p:cNvPr id="33" name="矩形 32"/>
            <p:cNvSpPr/>
            <p:nvPr/>
          </p:nvSpPr>
          <p:spPr>
            <a:xfrm>
              <a:off x="8954177" y="2030754"/>
              <a:ext cx="1285303" cy="33086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1012" b="1" dirty="0">
                  <a:solidFill>
                    <a:srgbClr val="037A9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点击输入标题</a:t>
              </a:r>
            </a:p>
          </p:txBody>
        </p:sp>
        <p:sp>
          <p:nvSpPr>
            <p:cNvPr id="34" name="矩形 33"/>
            <p:cNvSpPr/>
            <p:nvPr/>
          </p:nvSpPr>
          <p:spPr>
            <a:xfrm>
              <a:off x="8779234" y="2310044"/>
              <a:ext cx="2089504" cy="963591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just">
                <a:lnSpc>
                  <a:spcPct val="130000"/>
                </a:lnSpc>
              </a:pPr>
              <a:r>
                <a:rPr lang="zh-CN" altLang="en-US" sz="105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请在此输入详细的文字介绍信息，表达图表的含义。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94364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0">
        <p14:doors dir="vert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5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0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 rot="2700000">
            <a:off x="8067341" y="-168090"/>
            <a:ext cx="1235233" cy="1235233"/>
          </a:xfrm>
          <a:prstGeom prst="rect">
            <a:avLst/>
          </a:prstGeom>
          <a:gradFill>
            <a:gsLst>
              <a:gs pos="0">
                <a:srgbClr val="DC4A1B"/>
              </a:gs>
              <a:gs pos="100000">
                <a:srgbClr val="F66C47"/>
              </a:gs>
            </a:gsLst>
            <a:lin ang="5400000" scaled="1"/>
          </a:gradFill>
          <a:ln>
            <a:noFill/>
          </a:ln>
          <a:effectLst>
            <a:outerShdw blurRad="215900" dist="1143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2"/>
          </a:p>
        </p:txBody>
      </p:sp>
      <p:sp>
        <p:nvSpPr>
          <p:cNvPr id="5" name="矩形 4"/>
          <p:cNvSpPr/>
          <p:nvPr/>
        </p:nvSpPr>
        <p:spPr>
          <a:xfrm rot="2700000">
            <a:off x="7450106" y="181235"/>
            <a:ext cx="722819" cy="722819"/>
          </a:xfrm>
          <a:prstGeom prst="rect">
            <a:avLst/>
          </a:prstGeom>
          <a:gradFill>
            <a:gsLst>
              <a:gs pos="0">
                <a:srgbClr val="026C68"/>
              </a:gs>
              <a:gs pos="100000">
                <a:srgbClr val="059188"/>
              </a:gs>
            </a:gsLst>
            <a:lin ang="5400000" scaled="1"/>
          </a:gradFill>
          <a:ln>
            <a:noFill/>
          </a:ln>
          <a:effectLst>
            <a:outerShdw blurRad="215900" dist="1143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2"/>
          </a:p>
        </p:txBody>
      </p:sp>
      <p:sp>
        <p:nvSpPr>
          <p:cNvPr id="6" name="矩形 5"/>
          <p:cNvSpPr/>
          <p:nvPr/>
        </p:nvSpPr>
        <p:spPr>
          <a:xfrm rot="2700000">
            <a:off x="9053937" y="-158463"/>
            <a:ext cx="418412" cy="418412"/>
          </a:xfrm>
          <a:prstGeom prst="rect">
            <a:avLst/>
          </a:prstGeom>
          <a:gradFill>
            <a:gsLst>
              <a:gs pos="0">
                <a:srgbClr val="C72319"/>
              </a:gs>
              <a:gs pos="100000">
                <a:srgbClr val="F34347"/>
              </a:gs>
            </a:gsLst>
            <a:lin ang="5400000" scaled="1"/>
          </a:gradFill>
          <a:ln>
            <a:noFill/>
          </a:ln>
          <a:effectLst>
            <a:outerShdw blurRad="215900" dist="1143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2"/>
          </a:p>
        </p:txBody>
      </p:sp>
      <p:sp>
        <p:nvSpPr>
          <p:cNvPr id="7" name="矩形 6"/>
          <p:cNvSpPr/>
          <p:nvPr/>
        </p:nvSpPr>
        <p:spPr>
          <a:xfrm rot="2700000">
            <a:off x="7100120" y="74861"/>
            <a:ext cx="209206" cy="209206"/>
          </a:xfrm>
          <a:prstGeom prst="rect">
            <a:avLst/>
          </a:prstGeom>
          <a:gradFill>
            <a:gsLst>
              <a:gs pos="0">
                <a:srgbClr val="03435C"/>
              </a:gs>
              <a:gs pos="100000">
                <a:srgbClr val="037A9B"/>
              </a:gs>
            </a:gsLst>
            <a:lin ang="5400000" scaled="1"/>
          </a:gradFill>
          <a:ln>
            <a:noFill/>
          </a:ln>
          <a:effectLst>
            <a:outerShdw blurRad="215900" dist="1143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2"/>
          </a:p>
        </p:txBody>
      </p:sp>
      <p:sp>
        <p:nvSpPr>
          <p:cNvPr id="8" name="矩形 7"/>
          <p:cNvSpPr/>
          <p:nvPr/>
        </p:nvSpPr>
        <p:spPr>
          <a:xfrm rot="2700000">
            <a:off x="255826" y="3652442"/>
            <a:ext cx="1235233" cy="1235233"/>
          </a:xfrm>
          <a:prstGeom prst="rect">
            <a:avLst/>
          </a:prstGeom>
          <a:gradFill>
            <a:gsLst>
              <a:gs pos="0">
                <a:srgbClr val="DC4A1B"/>
              </a:gs>
              <a:gs pos="100000">
                <a:srgbClr val="F66C47"/>
              </a:gs>
            </a:gsLst>
            <a:lin ang="5400000" scaled="1"/>
          </a:gradFill>
          <a:ln>
            <a:noFill/>
          </a:ln>
          <a:effectLst>
            <a:outerShdw blurRad="215900" dist="1143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2"/>
          </a:p>
        </p:txBody>
      </p:sp>
      <p:sp>
        <p:nvSpPr>
          <p:cNvPr id="9" name="矩形 8"/>
          <p:cNvSpPr/>
          <p:nvPr/>
        </p:nvSpPr>
        <p:spPr>
          <a:xfrm rot="2700000">
            <a:off x="1475483" y="4090779"/>
            <a:ext cx="722819" cy="722819"/>
          </a:xfrm>
          <a:prstGeom prst="rect">
            <a:avLst/>
          </a:prstGeom>
          <a:gradFill>
            <a:gsLst>
              <a:gs pos="0">
                <a:srgbClr val="026C68"/>
              </a:gs>
              <a:gs pos="100000">
                <a:srgbClr val="059188"/>
              </a:gs>
            </a:gsLst>
            <a:lin ang="5400000" scaled="1"/>
          </a:gradFill>
          <a:ln>
            <a:noFill/>
          </a:ln>
          <a:effectLst>
            <a:outerShdw blurRad="215900" dist="1143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2"/>
          </a:p>
        </p:txBody>
      </p:sp>
      <p:sp>
        <p:nvSpPr>
          <p:cNvPr id="10" name="矩形 9"/>
          <p:cNvSpPr/>
          <p:nvPr/>
        </p:nvSpPr>
        <p:spPr>
          <a:xfrm rot="2700000">
            <a:off x="196710" y="3564963"/>
            <a:ext cx="418412" cy="418412"/>
          </a:xfrm>
          <a:prstGeom prst="rect">
            <a:avLst/>
          </a:prstGeom>
          <a:gradFill>
            <a:gsLst>
              <a:gs pos="0">
                <a:srgbClr val="C72319"/>
              </a:gs>
              <a:gs pos="100000">
                <a:srgbClr val="F34347"/>
              </a:gs>
            </a:gsLst>
            <a:lin ang="5400000" scaled="1"/>
          </a:gradFill>
          <a:ln>
            <a:noFill/>
          </a:ln>
          <a:effectLst>
            <a:outerShdw blurRad="215900" dist="1143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2"/>
          </a:p>
        </p:txBody>
      </p:sp>
      <p:sp>
        <p:nvSpPr>
          <p:cNvPr id="11" name="矩形 10"/>
          <p:cNvSpPr/>
          <p:nvPr/>
        </p:nvSpPr>
        <p:spPr>
          <a:xfrm rot="2700000">
            <a:off x="2561347" y="4495516"/>
            <a:ext cx="209206" cy="209206"/>
          </a:xfrm>
          <a:prstGeom prst="rect">
            <a:avLst/>
          </a:prstGeom>
          <a:gradFill>
            <a:gsLst>
              <a:gs pos="0">
                <a:srgbClr val="03435C"/>
              </a:gs>
              <a:gs pos="100000">
                <a:srgbClr val="037A9B"/>
              </a:gs>
            </a:gsLst>
            <a:lin ang="5400000" scaled="1"/>
          </a:gradFill>
          <a:ln>
            <a:noFill/>
          </a:ln>
          <a:effectLst>
            <a:outerShdw blurRad="215900" dist="1143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2"/>
          </a:p>
        </p:txBody>
      </p:sp>
      <p:sp>
        <p:nvSpPr>
          <p:cNvPr id="12" name="矩形 11"/>
          <p:cNvSpPr/>
          <p:nvPr/>
        </p:nvSpPr>
        <p:spPr>
          <a:xfrm>
            <a:off x="1" y="1815863"/>
            <a:ext cx="9144000" cy="1511774"/>
          </a:xfrm>
          <a:prstGeom prst="rect">
            <a:avLst/>
          </a:prstGeom>
          <a:gradFill>
            <a:gsLst>
              <a:gs pos="0">
                <a:srgbClr val="026C68"/>
              </a:gs>
              <a:gs pos="100000">
                <a:srgbClr val="059188"/>
              </a:gs>
            </a:gsLst>
            <a:lin ang="5400000" scaled="1"/>
          </a:gra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2"/>
          </a:p>
        </p:txBody>
      </p:sp>
      <p:cxnSp>
        <p:nvCxnSpPr>
          <p:cNvPr id="13" name="直接连接符 12"/>
          <p:cNvCxnSpPr/>
          <p:nvPr/>
        </p:nvCxnSpPr>
        <p:spPr>
          <a:xfrm>
            <a:off x="3924097" y="2551402"/>
            <a:ext cx="2321653" cy="0"/>
          </a:xfrm>
          <a:prstGeom prst="line">
            <a:avLst/>
          </a:prstGeom>
          <a:ln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4086073" y="2125451"/>
            <a:ext cx="1997701" cy="392263"/>
          </a:xfrm>
          <a:prstGeom prst="rect">
            <a:avLst/>
          </a:prstGeom>
        </p:spPr>
        <p:txBody>
          <a:bodyPr wrap="square" lIns="68555" tIns="34278" rIns="68555" bIns="34278">
            <a:spAutoFit/>
          </a:bodyPr>
          <a:lstStyle/>
          <a:p>
            <a:pPr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99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成功项目展示</a:t>
            </a:r>
          </a:p>
        </p:txBody>
      </p:sp>
      <p:grpSp>
        <p:nvGrpSpPr>
          <p:cNvPr id="15" name="组合 14"/>
          <p:cNvGrpSpPr/>
          <p:nvPr/>
        </p:nvGrpSpPr>
        <p:grpSpPr>
          <a:xfrm>
            <a:off x="4194057" y="2680169"/>
            <a:ext cx="1077226" cy="161583"/>
            <a:chOff x="4369395" y="3284984"/>
            <a:chExt cx="1436675" cy="215500"/>
          </a:xfrm>
        </p:grpSpPr>
        <p:sp>
          <p:nvSpPr>
            <p:cNvPr id="16" name="文本框 9"/>
            <p:cNvSpPr txBox="1"/>
            <p:nvPr/>
          </p:nvSpPr>
          <p:spPr>
            <a:xfrm>
              <a:off x="4581936" y="3284984"/>
              <a:ext cx="1224134" cy="21550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105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添加文字标题</a:t>
              </a:r>
            </a:p>
          </p:txBody>
        </p:sp>
        <p:grpSp>
          <p:nvGrpSpPr>
            <p:cNvPr id="17" name="组合 16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18" name="椭圆 17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2">
                  <a:solidFill>
                    <a:schemeClr val="bg1"/>
                  </a:solidFill>
                </a:endParaRPr>
              </a:p>
            </p:txBody>
          </p:sp>
          <p:sp>
            <p:nvSpPr>
              <p:cNvPr id="19" name="等腰三角形 18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rgbClr val="05918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2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20" name="组合 19"/>
          <p:cNvGrpSpPr/>
          <p:nvPr/>
        </p:nvGrpSpPr>
        <p:grpSpPr>
          <a:xfrm>
            <a:off x="5219904" y="2679734"/>
            <a:ext cx="1077226" cy="161583"/>
            <a:chOff x="4369395" y="3284984"/>
            <a:chExt cx="1436675" cy="215500"/>
          </a:xfrm>
        </p:grpSpPr>
        <p:sp>
          <p:nvSpPr>
            <p:cNvPr id="21" name="文本框 9"/>
            <p:cNvSpPr txBox="1"/>
            <p:nvPr/>
          </p:nvSpPr>
          <p:spPr>
            <a:xfrm>
              <a:off x="4581936" y="3284984"/>
              <a:ext cx="1224134" cy="21550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105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添加文字标题</a:t>
              </a:r>
            </a:p>
          </p:txBody>
        </p:sp>
        <p:grpSp>
          <p:nvGrpSpPr>
            <p:cNvPr id="22" name="组合 21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23" name="椭圆 22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2">
                  <a:solidFill>
                    <a:schemeClr val="bg1"/>
                  </a:solidFill>
                </a:endParaRPr>
              </a:p>
            </p:txBody>
          </p:sp>
          <p:sp>
            <p:nvSpPr>
              <p:cNvPr id="24" name="等腰三角形 23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rgbClr val="05918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2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25" name="组合 24"/>
          <p:cNvGrpSpPr/>
          <p:nvPr/>
        </p:nvGrpSpPr>
        <p:grpSpPr>
          <a:xfrm>
            <a:off x="4194057" y="2896137"/>
            <a:ext cx="1077226" cy="161583"/>
            <a:chOff x="4369395" y="3284984"/>
            <a:chExt cx="1436675" cy="215500"/>
          </a:xfrm>
        </p:grpSpPr>
        <p:sp>
          <p:nvSpPr>
            <p:cNvPr id="26" name="文本框 9"/>
            <p:cNvSpPr txBox="1"/>
            <p:nvPr/>
          </p:nvSpPr>
          <p:spPr>
            <a:xfrm>
              <a:off x="4581936" y="3284984"/>
              <a:ext cx="1224134" cy="21550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105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添加文字标题</a:t>
              </a:r>
            </a:p>
          </p:txBody>
        </p:sp>
        <p:grpSp>
          <p:nvGrpSpPr>
            <p:cNvPr id="27" name="组合 26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28" name="椭圆 27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2">
                  <a:solidFill>
                    <a:schemeClr val="bg1"/>
                  </a:solidFill>
                </a:endParaRPr>
              </a:p>
            </p:txBody>
          </p:sp>
          <p:sp>
            <p:nvSpPr>
              <p:cNvPr id="29" name="等腰三角形 28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rgbClr val="05918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2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30" name="组合 29"/>
          <p:cNvGrpSpPr/>
          <p:nvPr/>
        </p:nvGrpSpPr>
        <p:grpSpPr>
          <a:xfrm>
            <a:off x="5219904" y="2895702"/>
            <a:ext cx="1077226" cy="161583"/>
            <a:chOff x="4369395" y="3284984"/>
            <a:chExt cx="1436675" cy="215500"/>
          </a:xfrm>
        </p:grpSpPr>
        <p:sp>
          <p:nvSpPr>
            <p:cNvPr id="31" name="文本框 9"/>
            <p:cNvSpPr txBox="1"/>
            <p:nvPr/>
          </p:nvSpPr>
          <p:spPr>
            <a:xfrm>
              <a:off x="4581936" y="3284984"/>
              <a:ext cx="1224134" cy="21550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105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添加文字标题</a:t>
              </a:r>
            </a:p>
          </p:txBody>
        </p:sp>
        <p:grpSp>
          <p:nvGrpSpPr>
            <p:cNvPr id="32" name="组合 31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33" name="椭圆 32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2">
                  <a:solidFill>
                    <a:schemeClr val="bg1"/>
                  </a:solidFill>
                </a:endParaRPr>
              </a:p>
            </p:txBody>
          </p:sp>
          <p:sp>
            <p:nvSpPr>
              <p:cNvPr id="34" name="等腰三角形 33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rgbClr val="05918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2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35" name="组合 34"/>
          <p:cNvGrpSpPr/>
          <p:nvPr/>
        </p:nvGrpSpPr>
        <p:grpSpPr>
          <a:xfrm>
            <a:off x="2952242" y="2011218"/>
            <a:ext cx="1046460" cy="1046460"/>
            <a:chOff x="1677608" y="2996952"/>
            <a:chExt cx="1395643" cy="1395643"/>
          </a:xfrm>
        </p:grpSpPr>
        <p:sp>
          <p:nvSpPr>
            <p:cNvPr id="36" name="Oval 60"/>
            <p:cNvSpPr>
              <a:spLocks noChangeAspect="1"/>
            </p:cNvSpPr>
            <p:nvPr/>
          </p:nvSpPr>
          <p:spPr>
            <a:xfrm>
              <a:off x="1677608" y="2996952"/>
              <a:ext cx="1395643" cy="1395643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81000"/>
                  </a:schemeClr>
                </a:gs>
                <a:gs pos="0">
                  <a:schemeClr val="bg1">
                    <a:lumMod val="99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317500" dist="1143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>
                <a:solidFill>
                  <a:prstClr val="white"/>
                </a:solidFill>
              </a:endParaRPr>
            </a:p>
          </p:txBody>
        </p:sp>
        <p:sp>
          <p:nvSpPr>
            <p:cNvPr id="37" name="Oval 29"/>
            <p:cNvSpPr>
              <a:spLocks noChangeAspect="1"/>
            </p:cNvSpPr>
            <p:nvPr/>
          </p:nvSpPr>
          <p:spPr>
            <a:xfrm>
              <a:off x="1850114" y="3169458"/>
              <a:ext cx="1050630" cy="1050630"/>
            </a:xfrm>
            <a:prstGeom prst="ellipse">
              <a:avLst/>
            </a:prstGeom>
            <a:gradFill>
              <a:gsLst>
                <a:gs pos="0">
                  <a:srgbClr val="026C68"/>
                </a:gs>
                <a:gs pos="100000">
                  <a:srgbClr val="059188"/>
                </a:gs>
              </a:gsLst>
              <a:lin ang="5400000" scaled="1"/>
            </a:gradFill>
            <a:ln w="120650">
              <a:gradFill flip="none" rotWithShape="1">
                <a:gsLst>
                  <a:gs pos="0">
                    <a:schemeClr val="bg1">
                      <a:lumMod val="78000"/>
                    </a:schemeClr>
                  </a:gs>
                  <a:gs pos="100000">
                    <a:schemeClr val="bg1">
                      <a:lumMod val="98000"/>
                    </a:schemeClr>
                  </a:gs>
                </a:gsLst>
                <a:lin ang="5400000" scaled="1"/>
                <a:tileRect/>
              </a:gradFill>
            </a:ln>
            <a:effectLst>
              <a:innerShdw blurRad="330200" dist="165100" dir="16200000">
                <a:prstClr val="black">
                  <a:alpha val="5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99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DIN-BoldItalic" pitchFamily="50" charset="0"/>
                </a:rPr>
                <a:t></a:t>
              </a:r>
            </a:p>
          </p:txBody>
        </p:sp>
      </p:grpSp>
      <p:sp>
        <p:nvSpPr>
          <p:cNvPr id="38" name="KSO_Shape"/>
          <p:cNvSpPr/>
          <p:nvPr/>
        </p:nvSpPr>
        <p:spPr bwMode="auto">
          <a:xfrm>
            <a:off x="3209723" y="2301791"/>
            <a:ext cx="498406" cy="493423"/>
          </a:xfrm>
          <a:custGeom>
            <a:avLst/>
            <a:gdLst>
              <a:gd name="T0" fmla="*/ 615878 w 2390775"/>
              <a:gd name="T1" fmla="*/ 1467970 h 2365376"/>
              <a:gd name="T2" fmla="*/ 587250 w 2390775"/>
              <a:gd name="T3" fmla="*/ 1401697 h 2365376"/>
              <a:gd name="T4" fmla="*/ 1282649 w 2390775"/>
              <a:gd name="T5" fmla="*/ 1393474 h 2365376"/>
              <a:gd name="T6" fmla="*/ 1180915 w 2390775"/>
              <a:gd name="T7" fmla="*/ 1446870 h 2365376"/>
              <a:gd name="T8" fmla="*/ 1210073 w 2390775"/>
              <a:gd name="T9" fmla="*/ 1382167 h 2365376"/>
              <a:gd name="T10" fmla="*/ 653657 w 2390775"/>
              <a:gd name="T11" fmla="*/ 1314699 h 2365376"/>
              <a:gd name="T12" fmla="*/ 646041 w 2390775"/>
              <a:gd name="T13" fmla="*/ 1180275 h 2365376"/>
              <a:gd name="T14" fmla="*/ 589870 w 2390775"/>
              <a:gd name="T15" fmla="*/ 1105327 h 2365376"/>
              <a:gd name="T16" fmla="*/ 599516 w 2390775"/>
              <a:gd name="T17" fmla="*/ 1141280 h 2365376"/>
              <a:gd name="T18" fmla="*/ 579914 w 2390775"/>
              <a:gd name="T19" fmla="*/ 1158779 h 2365376"/>
              <a:gd name="T20" fmla="*/ 541333 w 2390775"/>
              <a:gd name="T21" fmla="*/ 1105965 h 2365376"/>
              <a:gd name="T22" fmla="*/ 1137260 w 2390775"/>
              <a:gd name="T23" fmla="*/ 1009231 h 2365376"/>
              <a:gd name="T24" fmla="*/ 1143562 w 2390775"/>
              <a:gd name="T25" fmla="*/ 1026145 h 2365376"/>
              <a:gd name="T26" fmla="*/ 1096615 w 2390775"/>
              <a:gd name="T27" fmla="*/ 1069549 h 2365376"/>
              <a:gd name="T28" fmla="*/ 1102602 w 2390775"/>
              <a:gd name="T29" fmla="*/ 1001572 h 2365376"/>
              <a:gd name="T30" fmla="*/ 972739 w 2390775"/>
              <a:gd name="T31" fmla="*/ 835988 h 2365376"/>
              <a:gd name="T32" fmla="*/ 989500 w 2390775"/>
              <a:gd name="T33" fmla="*/ 1138672 h 2365376"/>
              <a:gd name="T34" fmla="*/ 639427 w 2390775"/>
              <a:gd name="T35" fmla="*/ 1423644 h 2365376"/>
              <a:gd name="T36" fmla="*/ 599898 w 2390775"/>
              <a:gd name="T37" fmla="*/ 1003302 h 2365376"/>
              <a:gd name="T38" fmla="*/ 529694 w 2390775"/>
              <a:gd name="T39" fmla="*/ 1090596 h 2365376"/>
              <a:gd name="T40" fmla="*/ 602428 w 2390775"/>
              <a:gd name="T41" fmla="*/ 868249 h 2365376"/>
              <a:gd name="T42" fmla="*/ 861740 w 2390775"/>
              <a:gd name="T43" fmla="*/ 924231 h 2365376"/>
              <a:gd name="T44" fmla="*/ 755609 w 2390775"/>
              <a:gd name="T45" fmla="*/ 542052 h 2365376"/>
              <a:gd name="T46" fmla="*/ 929665 w 2390775"/>
              <a:gd name="T47" fmla="*/ 525915 h 2365376"/>
              <a:gd name="T48" fmla="*/ 909019 w 2390775"/>
              <a:gd name="T49" fmla="*/ 571798 h 2365376"/>
              <a:gd name="T50" fmla="*/ 936652 w 2390775"/>
              <a:gd name="T51" fmla="*/ 586353 h 2365376"/>
              <a:gd name="T52" fmla="*/ 928394 w 2390775"/>
              <a:gd name="T53" fmla="*/ 688879 h 2365376"/>
              <a:gd name="T54" fmla="*/ 840414 w 2390775"/>
              <a:gd name="T55" fmla="*/ 772101 h 2365376"/>
              <a:gd name="T56" fmla="*/ 742269 w 2390775"/>
              <a:gd name="T57" fmla="*/ 675588 h 2365376"/>
              <a:gd name="T58" fmla="*/ 738139 w 2390775"/>
              <a:gd name="T59" fmla="*/ 608504 h 2365376"/>
              <a:gd name="T60" fmla="*/ 761643 w 2390775"/>
              <a:gd name="T61" fmla="*/ 510093 h 2365376"/>
              <a:gd name="T62" fmla="*/ 617010 w 2390775"/>
              <a:gd name="T63" fmla="*/ 449064 h 2365376"/>
              <a:gd name="T64" fmla="*/ 350272 w 2390775"/>
              <a:gd name="T65" fmla="*/ 638327 h 2365376"/>
              <a:gd name="T66" fmla="*/ 215163 w 2390775"/>
              <a:gd name="T67" fmla="*/ 939947 h 2365376"/>
              <a:gd name="T68" fmla="*/ 256613 w 2390775"/>
              <a:gd name="T69" fmla="*/ 1277331 h 2365376"/>
              <a:gd name="T70" fmla="*/ 458486 w 2390775"/>
              <a:gd name="T71" fmla="*/ 1534008 h 2365376"/>
              <a:gd name="T72" fmla="*/ 767308 w 2390775"/>
              <a:gd name="T73" fmla="*/ 1655225 h 2365376"/>
              <a:gd name="T74" fmla="*/ 1101127 w 2390775"/>
              <a:gd name="T75" fmla="*/ 1596674 h 2365376"/>
              <a:gd name="T76" fmla="*/ 1347614 w 2390775"/>
              <a:gd name="T77" fmla="*/ 1383040 h 2365376"/>
              <a:gd name="T78" fmla="*/ 1453614 w 2390775"/>
              <a:gd name="T79" fmla="*/ 1066861 h 2365376"/>
              <a:gd name="T80" fmla="*/ 1378939 w 2390775"/>
              <a:gd name="T81" fmla="*/ 738024 h 2365376"/>
              <a:gd name="T82" fmla="*/ 1153652 w 2390775"/>
              <a:gd name="T83" fmla="*/ 501602 h 2365376"/>
              <a:gd name="T84" fmla="*/ 831224 w 2390775"/>
              <a:gd name="T85" fmla="*/ 411085 h 2365376"/>
              <a:gd name="T86" fmla="*/ 989432 w 2390775"/>
              <a:gd name="T87" fmla="*/ 315187 h 2365376"/>
              <a:gd name="T88" fmla="*/ 1471649 w 2390775"/>
              <a:gd name="T89" fmla="*/ 671876 h 2365376"/>
              <a:gd name="T90" fmla="*/ 1554866 w 2390775"/>
              <a:gd name="T91" fmla="*/ 1171938 h 2365376"/>
              <a:gd name="T92" fmla="*/ 1239716 w 2390775"/>
              <a:gd name="T93" fmla="*/ 1647313 h 2365376"/>
              <a:gd name="T94" fmla="*/ 646121 w 2390775"/>
              <a:gd name="T95" fmla="*/ 1748275 h 2365376"/>
              <a:gd name="T96" fmla="*/ 110112 w 2390775"/>
              <a:gd name="T97" fmla="*/ 1186813 h 2365376"/>
              <a:gd name="T98" fmla="*/ 251551 w 2390775"/>
              <a:gd name="T99" fmla="*/ 580725 h 2365376"/>
              <a:gd name="T100" fmla="*/ 1549044 w 2390775"/>
              <a:gd name="T101" fmla="*/ 160116 h 2365376"/>
              <a:gd name="T102" fmla="*/ 1461002 w 2390775"/>
              <a:gd name="T103" fmla="*/ 284475 h 2365376"/>
              <a:gd name="T104" fmla="*/ 1550307 w 2390775"/>
              <a:gd name="T105" fmla="*/ 426554 h 2365376"/>
              <a:gd name="T106" fmla="*/ 1719764 w 2390775"/>
              <a:gd name="T107" fmla="*/ 380038 h 2365376"/>
              <a:gd name="T108" fmla="*/ 1735543 w 2390775"/>
              <a:gd name="T109" fmla="*/ 232579 h 2365376"/>
              <a:gd name="T110" fmla="*/ 1705909 w 2390775"/>
              <a:gd name="T111" fmla="*/ 94508 h 2365376"/>
              <a:gd name="T112" fmla="*/ 1774050 w 2390775"/>
              <a:gd name="T113" fmla="*/ 148403 h 2365376"/>
              <a:gd name="T114" fmla="*/ 1781614 w 2390775"/>
              <a:gd name="T115" fmla="*/ 428769 h 2365376"/>
              <a:gd name="T116" fmla="*/ 1600166 w 2390775"/>
              <a:gd name="T117" fmla="*/ 516104 h 2365376"/>
              <a:gd name="T118" fmla="*/ 1452167 w 2390775"/>
              <a:gd name="T119" fmla="*/ 455349 h 2365376"/>
              <a:gd name="T120" fmla="*/ 1310478 w 2390775"/>
              <a:gd name="T121" fmla="*/ 259477 h 2365376"/>
              <a:gd name="T122" fmla="*/ 1562614 w 2390775"/>
              <a:gd name="T123" fmla="*/ 74046 h 236537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2390775" h="2365376">
                <a:moveTo>
                  <a:pt x="761351" y="1739900"/>
                </a:moveTo>
                <a:lnTo>
                  <a:pt x="791690" y="1805294"/>
                </a:lnTo>
                <a:lnTo>
                  <a:pt x="794883" y="1808051"/>
                </a:lnTo>
                <a:lnTo>
                  <a:pt x="797278" y="1811991"/>
                </a:lnTo>
                <a:lnTo>
                  <a:pt x="800871" y="1817112"/>
                </a:lnTo>
                <a:lnTo>
                  <a:pt x="803266" y="1822233"/>
                </a:lnTo>
                <a:lnTo>
                  <a:pt x="804065" y="1825384"/>
                </a:lnTo>
                <a:lnTo>
                  <a:pt x="804863" y="1828536"/>
                </a:lnTo>
                <a:lnTo>
                  <a:pt x="804863" y="1831687"/>
                </a:lnTo>
                <a:lnTo>
                  <a:pt x="804863" y="1834839"/>
                </a:lnTo>
                <a:lnTo>
                  <a:pt x="804065" y="1837990"/>
                </a:lnTo>
                <a:lnTo>
                  <a:pt x="802867" y="1841142"/>
                </a:lnTo>
                <a:lnTo>
                  <a:pt x="801670" y="1842718"/>
                </a:lnTo>
                <a:lnTo>
                  <a:pt x="799674" y="1844687"/>
                </a:lnTo>
                <a:lnTo>
                  <a:pt x="797278" y="1845475"/>
                </a:lnTo>
                <a:lnTo>
                  <a:pt x="794484" y="1845869"/>
                </a:lnTo>
                <a:lnTo>
                  <a:pt x="790891" y="1846263"/>
                </a:lnTo>
                <a:lnTo>
                  <a:pt x="787698" y="1845869"/>
                </a:lnTo>
                <a:lnTo>
                  <a:pt x="784105" y="1845475"/>
                </a:lnTo>
                <a:lnTo>
                  <a:pt x="780512" y="1844293"/>
                </a:lnTo>
                <a:lnTo>
                  <a:pt x="776520" y="1842718"/>
                </a:lnTo>
                <a:lnTo>
                  <a:pt x="772927" y="1841142"/>
                </a:lnTo>
                <a:lnTo>
                  <a:pt x="768935" y="1839172"/>
                </a:lnTo>
                <a:lnTo>
                  <a:pt x="765343" y="1836809"/>
                </a:lnTo>
                <a:lnTo>
                  <a:pt x="761750" y="1834051"/>
                </a:lnTo>
                <a:lnTo>
                  <a:pt x="758955" y="1831294"/>
                </a:lnTo>
                <a:lnTo>
                  <a:pt x="756161" y="1827748"/>
                </a:lnTo>
                <a:lnTo>
                  <a:pt x="754165" y="1824597"/>
                </a:lnTo>
                <a:lnTo>
                  <a:pt x="748975" y="1815536"/>
                </a:lnTo>
                <a:lnTo>
                  <a:pt x="745782" y="1808839"/>
                </a:lnTo>
                <a:lnTo>
                  <a:pt x="743387" y="1803718"/>
                </a:lnTo>
                <a:lnTo>
                  <a:pt x="742588" y="1799385"/>
                </a:lnTo>
                <a:lnTo>
                  <a:pt x="742588" y="1795051"/>
                </a:lnTo>
                <a:lnTo>
                  <a:pt x="743387" y="1790718"/>
                </a:lnTo>
                <a:lnTo>
                  <a:pt x="746181" y="1778112"/>
                </a:lnTo>
                <a:lnTo>
                  <a:pt x="746979" y="1774173"/>
                </a:lnTo>
                <a:lnTo>
                  <a:pt x="746979" y="1772203"/>
                </a:lnTo>
                <a:lnTo>
                  <a:pt x="746181" y="1771021"/>
                </a:lnTo>
                <a:lnTo>
                  <a:pt x="745383" y="1770627"/>
                </a:lnTo>
                <a:lnTo>
                  <a:pt x="742987" y="1770627"/>
                </a:lnTo>
                <a:lnTo>
                  <a:pt x="742189" y="1770233"/>
                </a:lnTo>
                <a:lnTo>
                  <a:pt x="741790" y="1769839"/>
                </a:lnTo>
                <a:lnTo>
                  <a:pt x="738596" y="1761961"/>
                </a:lnTo>
                <a:lnTo>
                  <a:pt x="736999" y="1758021"/>
                </a:lnTo>
                <a:lnTo>
                  <a:pt x="736600" y="1756052"/>
                </a:lnTo>
                <a:lnTo>
                  <a:pt x="736600" y="1754476"/>
                </a:lnTo>
                <a:lnTo>
                  <a:pt x="742189" y="1750536"/>
                </a:lnTo>
                <a:lnTo>
                  <a:pt x="747379" y="1747385"/>
                </a:lnTo>
                <a:lnTo>
                  <a:pt x="750971" y="1745021"/>
                </a:lnTo>
                <a:lnTo>
                  <a:pt x="754165" y="1743839"/>
                </a:lnTo>
                <a:lnTo>
                  <a:pt x="758556" y="1741870"/>
                </a:lnTo>
                <a:lnTo>
                  <a:pt x="759754" y="1741870"/>
                </a:lnTo>
                <a:lnTo>
                  <a:pt x="761351" y="1739900"/>
                </a:lnTo>
                <a:close/>
                <a:moveTo>
                  <a:pt x="1554438" y="1730375"/>
                </a:moveTo>
                <a:lnTo>
                  <a:pt x="1565575" y="1730375"/>
                </a:lnTo>
                <a:lnTo>
                  <a:pt x="1575916" y="1730375"/>
                </a:lnTo>
                <a:lnTo>
                  <a:pt x="1586258" y="1731163"/>
                </a:lnTo>
                <a:lnTo>
                  <a:pt x="1591031" y="1731951"/>
                </a:lnTo>
                <a:lnTo>
                  <a:pt x="1595008" y="1733133"/>
                </a:lnTo>
                <a:lnTo>
                  <a:pt x="1598986" y="1734314"/>
                </a:lnTo>
                <a:lnTo>
                  <a:pt x="1602168" y="1735890"/>
                </a:lnTo>
                <a:lnTo>
                  <a:pt x="1605350" y="1737860"/>
                </a:lnTo>
                <a:lnTo>
                  <a:pt x="1607339" y="1739830"/>
                </a:lnTo>
                <a:lnTo>
                  <a:pt x="1608929" y="1741799"/>
                </a:lnTo>
                <a:lnTo>
                  <a:pt x="1609725" y="1744951"/>
                </a:lnTo>
                <a:lnTo>
                  <a:pt x="1609725" y="1747708"/>
                </a:lnTo>
                <a:lnTo>
                  <a:pt x="1608929" y="1751648"/>
                </a:lnTo>
                <a:lnTo>
                  <a:pt x="1607339" y="1755193"/>
                </a:lnTo>
                <a:lnTo>
                  <a:pt x="1604554" y="1759920"/>
                </a:lnTo>
                <a:lnTo>
                  <a:pt x="1600577" y="1764648"/>
                </a:lnTo>
                <a:lnTo>
                  <a:pt x="1595804" y="1769769"/>
                </a:lnTo>
                <a:lnTo>
                  <a:pt x="1589042" y="1776072"/>
                </a:lnTo>
                <a:lnTo>
                  <a:pt x="1582678" y="1781193"/>
                </a:lnTo>
                <a:lnTo>
                  <a:pt x="1576314" y="1786314"/>
                </a:lnTo>
                <a:lnTo>
                  <a:pt x="1570348" y="1790647"/>
                </a:lnTo>
                <a:lnTo>
                  <a:pt x="1563586" y="1794193"/>
                </a:lnTo>
                <a:lnTo>
                  <a:pt x="1557222" y="1797738"/>
                </a:lnTo>
                <a:lnTo>
                  <a:pt x="1550461" y="1800496"/>
                </a:lnTo>
                <a:lnTo>
                  <a:pt x="1544097" y="1802466"/>
                </a:lnTo>
                <a:lnTo>
                  <a:pt x="1537733" y="1804829"/>
                </a:lnTo>
                <a:lnTo>
                  <a:pt x="1530971" y="1806799"/>
                </a:lnTo>
                <a:lnTo>
                  <a:pt x="1524607" y="1807981"/>
                </a:lnTo>
                <a:lnTo>
                  <a:pt x="1518243" y="1809163"/>
                </a:lnTo>
                <a:lnTo>
                  <a:pt x="1505117" y="1811132"/>
                </a:lnTo>
                <a:lnTo>
                  <a:pt x="1491992" y="1812314"/>
                </a:lnTo>
                <a:lnTo>
                  <a:pt x="1486026" y="1813102"/>
                </a:lnTo>
                <a:lnTo>
                  <a:pt x="1483241" y="1813890"/>
                </a:lnTo>
                <a:lnTo>
                  <a:pt x="1482048" y="1814678"/>
                </a:lnTo>
                <a:lnTo>
                  <a:pt x="1481253" y="1815072"/>
                </a:lnTo>
                <a:lnTo>
                  <a:pt x="1480855" y="1815859"/>
                </a:lnTo>
                <a:lnTo>
                  <a:pt x="1480855" y="1817041"/>
                </a:lnTo>
                <a:lnTo>
                  <a:pt x="1481253" y="1818617"/>
                </a:lnTo>
                <a:lnTo>
                  <a:pt x="1482048" y="1819799"/>
                </a:lnTo>
                <a:lnTo>
                  <a:pt x="1482048" y="1821375"/>
                </a:lnTo>
                <a:lnTo>
                  <a:pt x="1482048" y="1821769"/>
                </a:lnTo>
                <a:lnTo>
                  <a:pt x="1480855" y="1822556"/>
                </a:lnTo>
                <a:lnTo>
                  <a:pt x="1471309" y="1830829"/>
                </a:lnTo>
                <a:lnTo>
                  <a:pt x="1465343" y="1834375"/>
                </a:lnTo>
                <a:lnTo>
                  <a:pt x="1463354" y="1835556"/>
                </a:lnTo>
                <a:lnTo>
                  <a:pt x="1461365" y="1836738"/>
                </a:lnTo>
                <a:lnTo>
                  <a:pt x="1452615" y="1830041"/>
                </a:lnTo>
                <a:lnTo>
                  <a:pt x="1445853" y="1824132"/>
                </a:lnTo>
                <a:lnTo>
                  <a:pt x="1440285" y="1819405"/>
                </a:lnTo>
                <a:lnTo>
                  <a:pt x="1437103" y="1815072"/>
                </a:lnTo>
                <a:lnTo>
                  <a:pt x="1434716" y="1812314"/>
                </a:lnTo>
                <a:lnTo>
                  <a:pt x="1433125" y="1810344"/>
                </a:lnTo>
                <a:lnTo>
                  <a:pt x="1432330" y="1808375"/>
                </a:lnTo>
                <a:lnTo>
                  <a:pt x="1428750" y="1806799"/>
                </a:lnTo>
                <a:lnTo>
                  <a:pt x="1512675" y="1734314"/>
                </a:lnTo>
                <a:lnTo>
                  <a:pt x="1518641" y="1733527"/>
                </a:lnTo>
                <a:lnTo>
                  <a:pt x="1533755" y="1731951"/>
                </a:lnTo>
                <a:lnTo>
                  <a:pt x="1543699" y="1731163"/>
                </a:lnTo>
                <a:lnTo>
                  <a:pt x="1554438" y="1730375"/>
                </a:lnTo>
                <a:close/>
                <a:moveTo>
                  <a:pt x="588962" y="1535113"/>
                </a:moveTo>
                <a:lnTo>
                  <a:pt x="694496" y="1535113"/>
                </a:lnTo>
                <a:lnTo>
                  <a:pt x="694496" y="1557872"/>
                </a:lnTo>
                <a:lnTo>
                  <a:pt x="694894" y="1558271"/>
                </a:lnTo>
                <a:lnTo>
                  <a:pt x="696885" y="1560268"/>
                </a:lnTo>
                <a:lnTo>
                  <a:pt x="698478" y="1560667"/>
                </a:lnTo>
                <a:lnTo>
                  <a:pt x="700469" y="1561466"/>
                </a:lnTo>
                <a:lnTo>
                  <a:pt x="704053" y="1561865"/>
                </a:lnTo>
                <a:lnTo>
                  <a:pt x="707239" y="1561865"/>
                </a:lnTo>
                <a:lnTo>
                  <a:pt x="711222" y="1561865"/>
                </a:lnTo>
                <a:lnTo>
                  <a:pt x="714407" y="1561466"/>
                </a:lnTo>
                <a:lnTo>
                  <a:pt x="716797" y="1560667"/>
                </a:lnTo>
                <a:lnTo>
                  <a:pt x="718390" y="1560268"/>
                </a:lnTo>
                <a:lnTo>
                  <a:pt x="720381" y="1558271"/>
                </a:lnTo>
                <a:lnTo>
                  <a:pt x="720779" y="1557872"/>
                </a:lnTo>
                <a:lnTo>
                  <a:pt x="720779" y="1535113"/>
                </a:lnTo>
                <a:lnTo>
                  <a:pt x="820737" y="1535113"/>
                </a:lnTo>
                <a:lnTo>
                  <a:pt x="820737" y="1644117"/>
                </a:lnTo>
                <a:lnTo>
                  <a:pt x="820339" y="1648908"/>
                </a:lnTo>
                <a:lnTo>
                  <a:pt x="819144" y="1652901"/>
                </a:lnTo>
                <a:lnTo>
                  <a:pt x="816755" y="1656894"/>
                </a:lnTo>
                <a:lnTo>
                  <a:pt x="814365" y="1660088"/>
                </a:lnTo>
                <a:lnTo>
                  <a:pt x="810781" y="1663283"/>
                </a:lnTo>
                <a:lnTo>
                  <a:pt x="806799" y="1665279"/>
                </a:lnTo>
                <a:lnTo>
                  <a:pt x="802418" y="1666477"/>
                </a:lnTo>
                <a:lnTo>
                  <a:pt x="797639" y="1666876"/>
                </a:lnTo>
                <a:lnTo>
                  <a:pt x="612060" y="1666876"/>
                </a:lnTo>
                <a:lnTo>
                  <a:pt x="607281" y="1666477"/>
                </a:lnTo>
                <a:lnTo>
                  <a:pt x="602901" y="1665279"/>
                </a:lnTo>
                <a:lnTo>
                  <a:pt x="598918" y="1663283"/>
                </a:lnTo>
                <a:lnTo>
                  <a:pt x="595732" y="1660088"/>
                </a:lnTo>
                <a:lnTo>
                  <a:pt x="592546" y="1656894"/>
                </a:lnTo>
                <a:lnTo>
                  <a:pt x="590555" y="1652901"/>
                </a:lnTo>
                <a:lnTo>
                  <a:pt x="589360" y="1648908"/>
                </a:lnTo>
                <a:lnTo>
                  <a:pt x="588962" y="1644117"/>
                </a:lnTo>
                <a:lnTo>
                  <a:pt x="588962" y="1535113"/>
                </a:lnTo>
                <a:close/>
                <a:moveTo>
                  <a:pt x="612060" y="1476375"/>
                </a:moveTo>
                <a:lnTo>
                  <a:pt x="797639" y="1476375"/>
                </a:lnTo>
                <a:lnTo>
                  <a:pt x="802418" y="1476769"/>
                </a:lnTo>
                <a:lnTo>
                  <a:pt x="806799" y="1477950"/>
                </a:lnTo>
                <a:lnTo>
                  <a:pt x="810781" y="1480312"/>
                </a:lnTo>
                <a:lnTo>
                  <a:pt x="814365" y="1483068"/>
                </a:lnTo>
                <a:lnTo>
                  <a:pt x="816755" y="1486611"/>
                </a:lnTo>
                <a:lnTo>
                  <a:pt x="819144" y="1490155"/>
                </a:lnTo>
                <a:lnTo>
                  <a:pt x="820339" y="1494485"/>
                </a:lnTo>
                <a:lnTo>
                  <a:pt x="820737" y="1498816"/>
                </a:lnTo>
                <a:lnTo>
                  <a:pt x="820737" y="1525588"/>
                </a:lnTo>
                <a:lnTo>
                  <a:pt x="588962" y="1525588"/>
                </a:lnTo>
                <a:lnTo>
                  <a:pt x="588962" y="1498816"/>
                </a:lnTo>
                <a:lnTo>
                  <a:pt x="589360" y="1494485"/>
                </a:lnTo>
                <a:lnTo>
                  <a:pt x="590555" y="1490155"/>
                </a:lnTo>
                <a:lnTo>
                  <a:pt x="592546" y="1486611"/>
                </a:lnTo>
                <a:lnTo>
                  <a:pt x="595732" y="1483068"/>
                </a:lnTo>
                <a:lnTo>
                  <a:pt x="598918" y="1480312"/>
                </a:lnTo>
                <a:lnTo>
                  <a:pt x="602901" y="1477950"/>
                </a:lnTo>
                <a:lnTo>
                  <a:pt x="607281" y="1476769"/>
                </a:lnTo>
                <a:lnTo>
                  <a:pt x="612060" y="1476375"/>
                </a:lnTo>
                <a:close/>
                <a:moveTo>
                  <a:pt x="725449" y="1381125"/>
                </a:moveTo>
                <a:lnTo>
                  <a:pt x="730525" y="1381524"/>
                </a:lnTo>
                <a:lnTo>
                  <a:pt x="732087" y="1381524"/>
                </a:lnTo>
                <a:lnTo>
                  <a:pt x="734430" y="1382322"/>
                </a:lnTo>
                <a:lnTo>
                  <a:pt x="737554" y="1384317"/>
                </a:lnTo>
                <a:lnTo>
                  <a:pt x="740287" y="1386312"/>
                </a:lnTo>
                <a:lnTo>
                  <a:pt x="743411" y="1389505"/>
                </a:lnTo>
                <a:lnTo>
                  <a:pt x="746535" y="1393096"/>
                </a:lnTo>
                <a:lnTo>
                  <a:pt x="749659" y="1397486"/>
                </a:lnTo>
                <a:lnTo>
                  <a:pt x="755906" y="1407063"/>
                </a:lnTo>
                <a:lnTo>
                  <a:pt x="761373" y="1417837"/>
                </a:lnTo>
                <a:lnTo>
                  <a:pt x="766059" y="1427813"/>
                </a:lnTo>
                <a:lnTo>
                  <a:pt x="769182" y="1437390"/>
                </a:lnTo>
                <a:lnTo>
                  <a:pt x="770744" y="1441780"/>
                </a:lnTo>
                <a:lnTo>
                  <a:pt x="771525" y="1445770"/>
                </a:lnTo>
                <a:lnTo>
                  <a:pt x="771525" y="1448164"/>
                </a:lnTo>
                <a:lnTo>
                  <a:pt x="771525" y="1450159"/>
                </a:lnTo>
                <a:lnTo>
                  <a:pt x="770744" y="1451357"/>
                </a:lnTo>
                <a:lnTo>
                  <a:pt x="769182" y="1452155"/>
                </a:lnTo>
                <a:lnTo>
                  <a:pt x="768011" y="1452155"/>
                </a:lnTo>
                <a:lnTo>
                  <a:pt x="766449" y="1450958"/>
                </a:lnTo>
                <a:lnTo>
                  <a:pt x="764887" y="1449760"/>
                </a:lnTo>
                <a:lnTo>
                  <a:pt x="762544" y="1448563"/>
                </a:lnTo>
                <a:lnTo>
                  <a:pt x="759030" y="1444174"/>
                </a:lnTo>
                <a:lnTo>
                  <a:pt x="755516" y="1439784"/>
                </a:lnTo>
                <a:lnTo>
                  <a:pt x="753173" y="1434996"/>
                </a:lnTo>
                <a:lnTo>
                  <a:pt x="752392" y="1433400"/>
                </a:lnTo>
                <a:lnTo>
                  <a:pt x="752392" y="1431404"/>
                </a:lnTo>
                <a:lnTo>
                  <a:pt x="752001" y="1428611"/>
                </a:lnTo>
                <a:lnTo>
                  <a:pt x="750830" y="1426616"/>
                </a:lnTo>
                <a:lnTo>
                  <a:pt x="748878" y="1425419"/>
                </a:lnTo>
                <a:lnTo>
                  <a:pt x="746925" y="1425020"/>
                </a:lnTo>
                <a:lnTo>
                  <a:pt x="746144" y="1425419"/>
                </a:lnTo>
                <a:lnTo>
                  <a:pt x="745363" y="1425818"/>
                </a:lnTo>
                <a:lnTo>
                  <a:pt x="744582" y="1426616"/>
                </a:lnTo>
                <a:lnTo>
                  <a:pt x="743411" y="1427414"/>
                </a:lnTo>
                <a:lnTo>
                  <a:pt x="742630" y="1428611"/>
                </a:lnTo>
                <a:lnTo>
                  <a:pt x="742240" y="1430207"/>
                </a:lnTo>
                <a:lnTo>
                  <a:pt x="741849" y="1432602"/>
                </a:lnTo>
                <a:lnTo>
                  <a:pt x="741849" y="1434597"/>
                </a:lnTo>
                <a:lnTo>
                  <a:pt x="741459" y="1439385"/>
                </a:lnTo>
                <a:lnTo>
                  <a:pt x="740678" y="1443376"/>
                </a:lnTo>
                <a:lnTo>
                  <a:pt x="739897" y="1445371"/>
                </a:lnTo>
                <a:lnTo>
                  <a:pt x="739116" y="1446967"/>
                </a:lnTo>
                <a:lnTo>
                  <a:pt x="737944" y="1448164"/>
                </a:lnTo>
                <a:lnTo>
                  <a:pt x="735992" y="1449361"/>
                </a:lnTo>
                <a:lnTo>
                  <a:pt x="734430" y="1450558"/>
                </a:lnTo>
                <a:lnTo>
                  <a:pt x="732868" y="1452155"/>
                </a:lnTo>
                <a:lnTo>
                  <a:pt x="730525" y="1452953"/>
                </a:lnTo>
                <a:lnTo>
                  <a:pt x="727792" y="1453352"/>
                </a:lnTo>
                <a:lnTo>
                  <a:pt x="721935" y="1454150"/>
                </a:lnTo>
                <a:lnTo>
                  <a:pt x="715297" y="1454150"/>
                </a:lnTo>
                <a:lnTo>
                  <a:pt x="712173" y="1453751"/>
                </a:lnTo>
                <a:lnTo>
                  <a:pt x="709049" y="1452953"/>
                </a:lnTo>
                <a:lnTo>
                  <a:pt x="706706" y="1452155"/>
                </a:lnTo>
                <a:lnTo>
                  <a:pt x="703973" y="1450558"/>
                </a:lnTo>
                <a:lnTo>
                  <a:pt x="701240" y="1448962"/>
                </a:lnTo>
                <a:lnTo>
                  <a:pt x="699287" y="1447366"/>
                </a:lnTo>
                <a:lnTo>
                  <a:pt x="694992" y="1442977"/>
                </a:lnTo>
                <a:lnTo>
                  <a:pt x="691478" y="1438188"/>
                </a:lnTo>
                <a:lnTo>
                  <a:pt x="687963" y="1432602"/>
                </a:lnTo>
                <a:lnTo>
                  <a:pt x="685230" y="1427015"/>
                </a:lnTo>
                <a:lnTo>
                  <a:pt x="682497" y="1421029"/>
                </a:lnTo>
                <a:lnTo>
                  <a:pt x="680544" y="1415044"/>
                </a:lnTo>
                <a:lnTo>
                  <a:pt x="678982" y="1409058"/>
                </a:lnTo>
                <a:lnTo>
                  <a:pt x="676249" y="1399082"/>
                </a:lnTo>
                <a:lnTo>
                  <a:pt x="675078" y="1392298"/>
                </a:lnTo>
                <a:lnTo>
                  <a:pt x="674687" y="1389106"/>
                </a:lnTo>
                <a:lnTo>
                  <a:pt x="674687" y="1388707"/>
                </a:lnTo>
                <a:lnTo>
                  <a:pt x="675078" y="1388308"/>
                </a:lnTo>
                <a:lnTo>
                  <a:pt x="676249" y="1387909"/>
                </a:lnTo>
                <a:lnTo>
                  <a:pt x="679373" y="1387111"/>
                </a:lnTo>
                <a:lnTo>
                  <a:pt x="683278" y="1385913"/>
                </a:lnTo>
                <a:lnTo>
                  <a:pt x="689525" y="1384716"/>
                </a:lnTo>
                <a:lnTo>
                  <a:pt x="698897" y="1383120"/>
                </a:lnTo>
                <a:lnTo>
                  <a:pt x="715297" y="1381524"/>
                </a:lnTo>
                <a:lnTo>
                  <a:pt x="725449" y="1381125"/>
                </a:lnTo>
                <a:close/>
                <a:moveTo>
                  <a:pt x="1433588" y="1247775"/>
                </a:moveTo>
                <a:lnTo>
                  <a:pt x="1439124" y="1247775"/>
                </a:lnTo>
                <a:lnTo>
                  <a:pt x="1444264" y="1248175"/>
                </a:lnTo>
                <a:lnTo>
                  <a:pt x="1448614" y="1248976"/>
                </a:lnTo>
                <a:lnTo>
                  <a:pt x="1451382" y="1249776"/>
                </a:lnTo>
                <a:lnTo>
                  <a:pt x="1453359" y="1250977"/>
                </a:lnTo>
                <a:lnTo>
                  <a:pt x="1454150" y="1252178"/>
                </a:lnTo>
                <a:lnTo>
                  <a:pt x="1454150" y="1253779"/>
                </a:lnTo>
                <a:lnTo>
                  <a:pt x="1453359" y="1255380"/>
                </a:lnTo>
                <a:lnTo>
                  <a:pt x="1452173" y="1256981"/>
                </a:lnTo>
                <a:lnTo>
                  <a:pt x="1450196" y="1258582"/>
                </a:lnTo>
                <a:lnTo>
                  <a:pt x="1447428" y="1260183"/>
                </a:lnTo>
                <a:lnTo>
                  <a:pt x="1441892" y="1262985"/>
                </a:lnTo>
                <a:lnTo>
                  <a:pt x="1435565" y="1264986"/>
                </a:lnTo>
                <a:lnTo>
                  <a:pt x="1432402" y="1265387"/>
                </a:lnTo>
                <a:lnTo>
                  <a:pt x="1429634" y="1265787"/>
                </a:lnTo>
                <a:lnTo>
                  <a:pt x="1427261" y="1265787"/>
                </a:lnTo>
                <a:lnTo>
                  <a:pt x="1425284" y="1265387"/>
                </a:lnTo>
                <a:lnTo>
                  <a:pt x="1423703" y="1264986"/>
                </a:lnTo>
                <a:lnTo>
                  <a:pt x="1422516" y="1264586"/>
                </a:lnTo>
                <a:lnTo>
                  <a:pt x="1420539" y="1264586"/>
                </a:lnTo>
                <a:lnTo>
                  <a:pt x="1419353" y="1264986"/>
                </a:lnTo>
                <a:lnTo>
                  <a:pt x="1418562" y="1265787"/>
                </a:lnTo>
                <a:lnTo>
                  <a:pt x="1417376" y="1266588"/>
                </a:lnTo>
                <a:lnTo>
                  <a:pt x="1416980" y="1267388"/>
                </a:lnTo>
                <a:lnTo>
                  <a:pt x="1416585" y="1268589"/>
                </a:lnTo>
                <a:lnTo>
                  <a:pt x="1416190" y="1269790"/>
                </a:lnTo>
                <a:lnTo>
                  <a:pt x="1416585" y="1270990"/>
                </a:lnTo>
                <a:lnTo>
                  <a:pt x="1416585" y="1272191"/>
                </a:lnTo>
                <a:lnTo>
                  <a:pt x="1417376" y="1273392"/>
                </a:lnTo>
                <a:lnTo>
                  <a:pt x="1418562" y="1274993"/>
                </a:lnTo>
                <a:lnTo>
                  <a:pt x="1419748" y="1276194"/>
                </a:lnTo>
                <a:lnTo>
                  <a:pt x="1422121" y="1277395"/>
                </a:lnTo>
                <a:lnTo>
                  <a:pt x="1424098" y="1278596"/>
                </a:lnTo>
                <a:lnTo>
                  <a:pt x="1428843" y="1280597"/>
                </a:lnTo>
                <a:lnTo>
                  <a:pt x="1430820" y="1282198"/>
                </a:lnTo>
                <a:lnTo>
                  <a:pt x="1432402" y="1283799"/>
                </a:lnTo>
                <a:lnTo>
                  <a:pt x="1433588" y="1285000"/>
                </a:lnTo>
                <a:lnTo>
                  <a:pt x="1435170" y="1287001"/>
                </a:lnTo>
                <a:lnTo>
                  <a:pt x="1436356" y="1289003"/>
                </a:lnTo>
                <a:lnTo>
                  <a:pt x="1436751" y="1291404"/>
                </a:lnTo>
                <a:lnTo>
                  <a:pt x="1437542" y="1293406"/>
                </a:lnTo>
                <a:lnTo>
                  <a:pt x="1437542" y="1296608"/>
                </a:lnTo>
                <a:lnTo>
                  <a:pt x="1437542" y="1299009"/>
                </a:lnTo>
                <a:lnTo>
                  <a:pt x="1437147" y="1302612"/>
                </a:lnTo>
                <a:lnTo>
                  <a:pt x="1436356" y="1305414"/>
                </a:lnTo>
                <a:lnTo>
                  <a:pt x="1435170" y="1309416"/>
                </a:lnTo>
                <a:lnTo>
                  <a:pt x="1431611" y="1317422"/>
                </a:lnTo>
                <a:lnTo>
                  <a:pt x="1430029" y="1320624"/>
                </a:lnTo>
                <a:lnTo>
                  <a:pt x="1428052" y="1323826"/>
                </a:lnTo>
                <a:lnTo>
                  <a:pt x="1425680" y="1326628"/>
                </a:lnTo>
                <a:lnTo>
                  <a:pt x="1423307" y="1328629"/>
                </a:lnTo>
                <a:lnTo>
                  <a:pt x="1420539" y="1331431"/>
                </a:lnTo>
                <a:lnTo>
                  <a:pt x="1417771" y="1333032"/>
                </a:lnTo>
                <a:lnTo>
                  <a:pt x="1414608" y="1334633"/>
                </a:lnTo>
                <a:lnTo>
                  <a:pt x="1411445" y="1336635"/>
                </a:lnTo>
                <a:lnTo>
                  <a:pt x="1404722" y="1338636"/>
                </a:lnTo>
                <a:lnTo>
                  <a:pt x="1397605" y="1340237"/>
                </a:lnTo>
                <a:lnTo>
                  <a:pt x="1390487" y="1341038"/>
                </a:lnTo>
                <a:lnTo>
                  <a:pt x="1383370" y="1341438"/>
                </a:lnTo>
                <a:lnTo>
                  <a:pt x="1376252" y="1341438"/>
                </a:lnTo>
                <a:lnTo>
                  <a:pt x="1369530" y="1341038"/>
                </a:lnTo>
                <a:lnTo>
                  <a:pt x="1358063" y="1339437"/>
                </a:lnTo>
                <a:lnTo>
                  <a:pt x="1350154" y="1338236"/>
                </a:lnTo>
                <a:lnTo>
                  <a:pt x="1347386" y="1337435"/>
                </a:lnTo>
                <a:lnTo>
                  <a:pt x="1347386" y="1337835"/>
                </a:lnTo>
                <a:lnTo>
                  <a:pt x="1346991" y="1337435"/>
                </a:lnTo>
                <a:lnTo>
                  <a:pt x="1346200" y="1337035"/>
                </a:lnTo>
                <a:lnTo>
                  <a:pt x="1346200" y="1334633"/>
                </a:lnTo>
                <a:lnTo>
                  <a:pt x="1346991" y="1331831"/>
                </a:lnTo>
                <a:lnTo>
                  <a:pt x="1347782" y="1326228"/>
                </a:lnTo>
                <a:lnTo>
                  <a:pt x="1349363" y="1318623"/>
                </a:lnTo>
                <a:lnTo>
                  <a:pt x="1351736" y="1307415"/>
                </a:lnTo>
                <a:lnTo>
                  <a:pt x="1355295" y="1296608"/>
                </a:lnTo>
                <a:lnTo>
                  <a:pt x="1357667" y="1287402"/>
                </a:lnTo>
                <a:lnTo>
                  <a:pt x="1361621" y="1275794"/>
                </a:lnTo>
                <a:lnTo>
                  <a:pt x="1363994" y="1270190"/>
                </a:lnTo>
                <a:lnTo>
                  <a:pt x="1364785" y="1268589"/>
                </a:lnTo>
                <a:lnTo>
                  <a:pt x="1366762" y="1265787"/>
                </a:lnTo>
                <a:lnTo>
                  <a:pt x="1369925" y="1262985"/>
                </a:lnTo>
                <a:lnTo>
                  <a:pt x="1373484" y="1260183"/>
                </a:lnTo>
                <a:lnTo>
                  <a:pt x="1378229" y="1258182"/>
                </a:lnTo>
                <a:lnTo>
                  <a:pt x="1383765" y="1256181"/>
                </a:lnTo>
                <a:lnTo>
                  <a:pt x="1389301" y="1253779"/>
                </a:lnTo>
                <a:lnTo>
                  <a:pt x="1395628" y="1252578"/>
                </a:lnTo>
                <a:lnTo>
                  <a:pt x="1401954" y="1250977"/>
                </a:lnTo>
                <a:lnTo>
                  <a:pt x="1415399" y="1248976"/>
                </a:lnTo>
                <a:lnTo>
                  <a:pt x="1428052" y="1248175"/>
                </a:lnTo>
                <a:lnTo>
                  <a:pt x="1433588" y="1247775"/>
                </a:lnTo>
                <a:close/>
                <a:moveTo>
                  <a:pt x="1155700" y="965200"/>
                </a:moveTo>
                <a:lnTo>
                  <a:pt x="1161653" y="965597"/>
                </a:lnTo>
                <a:lnTo>
                  <a:pt x="1167209" y="966787"/>
                </a:lnTo>
                <a:lnTo>
                  <a:pt x="1172766" y="968770"/>
                </a:lnTo>
                <a:lnTo>
                  <a:pt x="1177925" y="971944"/>
                </a:lnTo>
                <a:lnTo>
                  <a:pt x="1182687" y="975514"/>
                </a:lnTo>
                <a:lnTo>
                  <a:pt x="1187450" y="980274"/>
                </a:lnTo>
                <a:lnTo>
                  <a:pt x="1192213" y="985431"/>
                </a:lnTo>
                <a:lnTo>
                  <a:pt x="1196181" y="991381"/>
                </a:lnTo>
                <a:lnTo>
                  <a:pt x="1200150" y="998125"/>
                </a:lnTo>
                <a:lnTo>
                  <a:pt x="1204119" y="1005265"/>
                </a:lnTo>
                <a:lnTo>
                  <a:pt x="1207691" y="1012802"/>
                </a:lnTo>
                <a:lnTo>
                  <a:pt x="1211659" y="1021133"/>
                </a:lnTo>
                <a:lnTo>
                  <a:pt x="1214437" y="1029860"/>
                </a:lnTo>
                <a:lnTo>
                  <a:pt x="1217613" y="1038984"/>
                </a:lnTo>
                <a:lnTo>
                  <a:pt x="1220787" y="1048504"/>
                </a:lnTo>
                <a:lnTo>
                  <a:pt x="1225947" y="1068338"/>
                </a:lnTo>
                <a:lnTo>
                  <a:pt x="1230313" y="1089363"/>
                </a:lnTo>
                <a:lnTo>
                  <a:pt x="1234678" y="1111180"/>
                </a:lnTo>
                <a:lnTo>
                  <a:pt x="1237853" y="1133792"/>
                </a:lnTo>
                <a:lnTo>
                  <a:pt x="1241028" y="1155609"/>
                </a:lnTo>
                <a:lnTo>
                  <a:pt x="1243013" y="1177824"/>
                </a:lnTo>
                <a:lnTo>
                  <a:pt x="1245394" y="1198848"/>
                </a:lnTo>
                <a:lnTo>
                  <a:pt x="1246981" y="1219476"/>
                </a:lnTo>
                <a:lnTo>
                  <a:pt x="1246187" y="1186551"/>
                </a:lnTo>
                <a:lnTo>
                  <a:pt x="1342231" y="1244467"/>
                </a:lnTo>
                <a:lnTo>
                  <a:pt x="1323181" y="1340465"/>
                </a:lnTo>
                <a:lnTo>
                  <a:pt x="1248966" y="1309524"/>
                </a:lnTo>
                <a:lnTo>
                  <a:pt x="1245394" y="1284929"/>
                </a:lnTo>
                <a:lnTo>
                  <a:pt x="1239441" y="1242087"/>
                </a:lnTo>
                <a:lnTo>
                  <a:pt x="1231106" y="1373787"/>
                </a:lnTo>
                <a:lnTo>
                  <a:pt x="1230709" y="1379737"/>
                </a:lnTo>
                <a:lnTo>
                  <a:pt x="1230313" y="1386084"/>
                </a:lnTo>
                <a:lnTo>
                  <a:pt x="1230709" y="1392431"/>
                </a:lnTo>
                <a:lnTo>
                  <a:pt x="1232297" y="1399968"/>
                </a:lnTo>
                <a:lnTo>
                  <a:pt x="1234281" y="1407902"/>
                </a:lnTo>
                <a:lnTo>
                  <a:pt x="1237059" y="1417422"/>
                </a:lnTo>
                <a:lnTo>
                  <a:pt x="1241822" y="1428133"/>
                </a:lnTo>
                <a:lnTo>
                  <a:pt x="1247775" y="1440430"/>
                </a:lnTo>
                <a:lnTo>
                  <a:pt x="1231106" y="1440430"/>
                </a:lnTo>
                <a:lnTo>
                  <a:pt x="1242219" y="1446380"/>
                </a:lnTo>
                <a:lnTo>
                  <a:pt x="1256109" y="1453124"/>
                </a:lnTo>
                <a:lnTo>
                  <a:pt x="1287066" y="1467405"/>
                </a:lnTo>
                <a:lnTo>
                  <a:pt x="1313259" y="1479305"/>
                </a:lnTo>
                <a:lnTo>
                  <a:pt x="1323975" y="1483669"/>
                </a:lnTo>
                <a:lnTo>
                  <a:pt x="1501775" y="1720491"/>
                </a:lnTo>
                <a:lnTo>
                  <a:pt x="1401763" y="1798638"/>
                </a:lnTo>
                <a:lnTo>
                  <a:pt x="1210469" y="1576494"/>
                </a:lnTo>
                <a:lnTo>
                  <a:pt x="1080294" y="1561816"/>
                </a:lnTo>
                <a:lnTo>
                  <a:pt x="1080294" y="1563800"/>
                </a:lnTo>
                <a:lnTo>
                  <a:pt x="1080294" y="1567370"/>
                </a:lnTo>
                <a:lnTo>
                  <a:pt x="1079500" y="1575700"/>
                </a:lnTo>
                <a:lnTo>
                  <a:pt x="1077516" y="1587601"/>
                </a:lnTo>
                <a:lnTo>
                  <a:pt x="1074341" y="1601088"/>
                </a:lnTo>
                <a:lnTo>
                  <a:pt x="1066403" y="1633220"/>
                </a:lnTo>
                <a:lnTo>
                  <a:pt x="1056878" y="1669318"/>
                </a:lnTo>
                <a:lnTo>
                  <a:pt x="1046956" y="1703830"/>
                </a:lnTo>
                <a:lnTo>
                  <a:pt x="1038622" y="1733582"/>
                </a:lnTo>
                <a:lnTo>
                  <a:pt x="1030288" y="1762540"/>
                </a:lnTo>
                <a:lnTo>
                  <a:pt x="802481" y="1785548"/>
                </a:lnTo>
                <a:lnTo>
                  <a:pt x="770731" y="1731201"/>
                </a:lnTo>
                <a:lnTo>
                  <a:pt x="904081" y="1706210"/>
                </a:lnTo>
                <a:lnTo>
                  <a:pt x="903685" y="1489619"/>
                </a:lnTo>
                <a:lnTo>
                  <a:pt x="871935" y="1482479"/>
                </a:lnTo>
                <a:lnTo>
                  <a:pt x="869950" y="1471768"/>
                </a:lnTo>
                <a:lnTo>
                  <a:pt x="867966" y="1461851"/>
                </a:lnTo>
                <a:lnTo>
                  <a:pt x="866378" y="1453124"/>
                </a:lnTo>
                <a:lnTo>
                  <a:pt x="864791" y="1445190"/>
                </a:lnTo>
                <a:lnTo>
                  <a:pt x="863600" y="1428926"/>
                </a:lnTo>
                <a:lnTo>
                  <a:pt x="862806" y="1413455"/>
                </a:lnTo>
                <a:lnTo>
                  <a:pt x="862013" y="1373787"/>
                </a:lnTo>
                <a:lnTo>
                  <a:pt x="860822" y="1346812"/>
                </a:lnTo>
                <a:lnTo>
                  <a:pt x="858044" y="1312697"/>
                </a:lnTo>
                <a:lnTo>
                  <a:pt x="854472" y="1175444"/>
                </a:lnTo>
                <a:lnTo>
                  <a:pt x="843756" y="1181791"/>
                </a:lnTo>
                <a:lnTo>
                  <a:pt x="818753" y="1197658"/>
                </a:lnTo>
                <a:lnTo>
                  <a:pt x="802878" y="1208369"/>
                </a:lnTo>
                <a:lnTo>
                  <a:pt x="786606" y="1219476"/>
                </a:lnTo>
                <a:lnTo>
                  <a:pt x="770731" y="1230980"/>
                </a:lnTo>
                <a:lnTo>
                  <a:pt x="756841" y="1242087"/>
                </a:lnTo>
                <a:lnTo>
                  <a:pt x="754460" y="1250021"/>
                </a:lnTo>
                <a:lnTo>
                  <a:pt x="752872" y="1258351"/>
                </a:lnTo>
                <a:lnTo>
                  <a:pt x="752078" y="1266681"/>
                </a:lnTo>
                <a:lnTo>
                  <a:pt x="751285" y="1275805"/>
                </a:lnTo>
                <a:lnTo>
                  <a:pt x="751285" y="1284532"/>
                </a:lnTo>
                <a:lnTo>
                  <a:pt x="751681" y="1292863"/>
                </a:lnTo>
                <a:lnTo>
                  <a:pt x="752078" y="1301590"/>
                </a:lnTo>
                <a:lnTo>
                  <a:pt x="752872" y="1310317"/>
                </a:lnTo>
                <a:lnTo>
                  <a:pt x="754856" y="1325788"/>
                </a:lnTo>
                <a:lnTo>
                  <a:pt x="756444" y="1339275"/>
                </a:lnTo>
                <a:lnTo>
                  <a:pt x="758031" y="1350382"/>
                </a:lnTo>
                <a:lnTo>
                  <a:pt x="758031" y="1354349"/>
                </a:lnTo>
                <a:lnTo>
                  <a:pt x="756841" y="1357523"/>
                </a:lnTo>
                <a:lnTo>
                  <a:pt x="727869" y="1355539"/>
                </a:lnTo>
                <a:lnTo>
                  <a:pt x="715566" y="1354746"/>
                </a:lnTo>
                <a:lnTo>
                  <a:pt x="709613" y="1354746"/>
                </a:lnTo>
                <a:lnTo>
                  <a:pt x="704453" y="1355143"/>
                </a:lnTo>
                <a:lnTo>
                  <a:pt x="698897" y="1355539"/>
                </a:lnTo>
                <a:lnTo>
                  <a:pt x="693341" y="1356729"/>
                </a:lnTo>
                <a:lnTo>
                  <a:pt x="687785" y="1357919"/>
                </a:lnTo>
                <a:lnTo>
                  <a:pt x="682228" y="1359903"/>
                </a:lnTo>
                <a:lnTo>
                  <a:pt x="677069" y="1361886"/>
                </a:lnTo>
                <a:lnTo>
                  <a:pt x="671116" y="1364663"/>
                </a:lnTo>
                <a:lnTo>
                  <a:pt x="664766" y="1367836"/>
                </a:lnTo>
                <a:lnTo>
                  <a:pt x="658416" y="1372200"/>
                </a:lnTo>
                <a:lnTo>
                  <a:pt x="657225" y="1367043"/>
                </a:lnTo>
                <a:lnTo>
                  <a:pt x="655241" y="1361093"/>
                </a:lnTo>
                <a:lnTo>
                  <a:pt x="654050" y="1355143"/>
                </a:lnTo>
                <a:lnTo>
                  <a:pt x="653256" y="1348399"/>
                </a:lnTo>
                <a:lnTo>
                  <a:pt x="651669" y="1333325"/>
                </a:lnTo>
                <a:lnTo>
                  <a:pt x="650875" y="1316267"/>
                </a:lnTo>
                <a:lnTo>
                  <a:pt x="650875" y="1296830"/>
                </a:lnTo>
                <a:lnTo>
                  <a:pt x="651272" y="1274615"/>
                </a:lnTo>
                <a:lnTo>
                  <a:pt x="652066" y="1251211"/>
                </a:lnTo>
                <a:lnTo>
                  <a:pt x="653653" y="1225029"/>
                </a:lnTo>
                <a:lnTo>
                  <a:pt x="660797" y="1208369"/>
                </a:lnTo>
                <a:lnTo>
                  <a:pt x="667147" y="1194881"/>
                </a:lnTo>
                <a:lnTo>
                  <a:pt x="670322" y="1188931"/>
                </a:lnTo>
                <a:lnTo>
                  <a:pt x="673497" y="1183774"/>
                </a:lnTo>
                <a:lnTo>
                  <a:pt x="680244" y="1174254"/>
                </a:lnTo>
                <a:lnTo>
                  <a:pt x="687388" y="1164733"/>
                </a:lnTo>
                <a:lnTo>
                  <a:pt x="696119" y="1155213"/>
                </a:lnTo>
                <a:lnTo>
                  <a:pt x="706438" y="1143312"/>
                </a:lnTo>
                <a:lnTo>
                  <a:pt x="718741" y="1129031"/>
                </a:lnTo>
                <a:lnTo>
                  <a:pt x="738585" y="1108007"/>
                </a:lnTo>
                <a:lnTo>
                  <a:pt x="756047" y="1088966"/>
                </a:lnTo>
                <a:lnTo>
                  <a:pt x="785416" y="1057231"/>
                </a:lnTo>
                <a:lnTo>
                  <a:pt x="797719" y="1043744"/>
                </a:lnTo>
                <a:lnTo>
                  <a:pt x="809228" y="1032240"/>
                </a:lnTo>
                <a:lnTo>
                  <a:pt x="820738" y="1021926"/>
                </a:lnTo>
                <a:lnTo>
                  <a:pt x="831056" y="1012802"/>
                </a:lnTo>
                <a:lnTo>
                  <a:pt x="836613" y="1008439"/>
                </a:lnTo>
                <a:lnTo>
                  <a:pt x="842169" y="1004869"/>
                </a:lnTo>
                <a:lnTo>
                  <a:pt x="848122" y="1000902"/>
                </a:lnTo>
                <a:lnTo>
                  <a:pt x="854075" y="997331"/>
                </a:lnTo>
                <a:lnTo>
                  <a:pt x="860028" y="994555"/>
                </a:lnTo>
                <a:lnTo>
                  <a:pt x="866378" y="991381"/>
                </a:lnTo>
                <a:lnTo>
                  <a:pt x="873125" y="988208"/>
                </a:lnTo>
                <a:lnTo>
                  <a:pt x="880269" y="985828"/>
                </a:lnTo>
                <a:lnTo>
                  <a:pt x="895350" y="980274"/>
                </a:lnTo>
                <a:lnTo>
                  <a:pt x="912416" y="975117"/>
                </a:lnTo>
                <a:lnTo>
                  <a:pt x="932260" y="970753"/>
                </a:lnTo>
                <a:lnTo>
                  <a:pt x="954881" y="965597"/>
                </a:lnTo>
                <a:lnTo>
                  <a:pt x="963613" y="965993"/>
                </a:lnTo>
                <a:lnTo>
                  <a:pt x="979488" y="966787"/>
                </a:lnTo>
                <a:lnTo>
                  <a:pt x="1004491" y="968373"/>
                </a:lnTo>
                <a:lnTo>
                  <a:pt x="1089819" y="1240103"/>
                </a:lnTo>
                <a:lnTo>
                  <a:pt x="1081484" y="1159179"/>
                </a:lnTo>
                <a:lnTo>
                  <a:pt x="1077516" y="1013199"/>
                </a:lnTo>
                <a:lnTo>
                  <a:pt x="1071959" y="999315"/>
                </a:lnTo>
                <a:lnTo>
                  <a:pt x="1083072" y="980671"/>
                </a:lnTo>
                <a:lnTo>
                  <a:pt x="1107281" y="980671"/>
                </a:lnTo>
                <a:lnTo>
                  <a:pt x="1117600" y="999315"/>
                </a:lnTo>
                <a:lnTo>
                  <a:pt x="1112837" y="1015579"/>
                </a:lnTo>
                <a:lnTo>
                  <a:pt x="1142206" y="1228203"/>
                </a:lnTo>
                <a:lnTo>
                  <a:pt x="1137841" y="971944"/>
                </a:lnTo>
                <a:lnTo>
                  <a:pt x="1146572" y="967580"/>
                </a:lnTo>
                <a:lnTo>
                  <a:pt x="1148953" y="966390"/>
                </a:lnTo>
                <a:lnTo>
                  <a:pt x="1149350" y="965597"/>
                </a:lnTo>
                <a:lnTo>
                  <a:pt x="1155700" y="965200"/>
                </a:lnTo>
                <a:close/>
                <a:moveTo>
                  <a:pt x="931148" y="736601"/>
                </a:moveTo>
                <a:lnTo>
                  <a:pt x="929554" y="751285"/>
                </a:lnTo>
                <a:lnTo>
                  <a:pt x="928757" y="762794"/>
                </a:lnTo>
                <a:lnTo>
                  <a:pt x="929155" y="762794"/>
                </a:lnTo>
                <a:lnTo>
                  <a:pt x="929554" y="751285"/>
                </a:lnTo>
                <a:lnTo>
                  <a:pt x="930351" y="746126"/>
                </a:lnTo>
                <a:lnTo>
                  <a:pt x="931148" y="741363"/>
                </a:lnTo>
                <a:lnTo>
                  <a:pt x="931148" y="736601"/>
                </a:lnTo>
                <a:close/>
                <a:moveTo>
                  <a:pt x="949086" y="679054"/>
                </a:moveTo>
                <a:lnTo>
                  <a:pt x="948289" y="679847"/>
                </a:lnTo>
                <a:lnTo>
                  <a:pt x="945499" y="681435"/>
                </a:lnTo>
                <a:lnTo>
                  <a:pt x="943904" y="683419"/>
                </a:lnTo>
                <a:lnTo>
                  <a:pt x="941911" y="686991"/>
                </a:lnTo>
                <a:lnTo>
                  <a:pt x="945897" y="682625"/>
                </a:lnTo>
                <a:lnTo>
                  <a:pt x="948289" y="681038"/>
                </a:lnTo>
                <a:lnTo>
                  <a:pt x="950282" y="679054"/>
                </a:lnTo>
                <a:lnTo>
                  <a:pt x="949086" y="679054"/>
                </a:lnTo>
                <a:close/>
                <a:moveTo>
                  <a:pt x="1038375" y="620713"/>
                </a:moveTo>
                <a:lnTo>
                  <a:pt x="1049138" y="620713"/>
                </a:lnTo>
                <a:lnTo>
                  <a:pt x="1059502" y="621110"/>
                </a:lnTo>
                <a:lnTo>
                  <a:pt x="1069866" y="622300"/>
                </a:lnTo>
                <a:lnTo>
                  <a:pt x="1079432" y="623491"/>
                </a:lnTo>
                <a:lnTo>
                  <a:pt x="1088999" y="625872"/>
                </a:lnTo>
                <a:lnTo>
                  <a:pt x="1098167" y="627857"/>
                </a:lnTo>
                <a:lnTo>
                  <a:pt x="1106937" y="630238"/>
                </a:lnTo>
                <a:lnTo>
                  <a:pt x="1115307" y="633413"/>
                </a:lnTo>
                <a:lnTo>
                  <a:pt x="1123678" y="636191"/>
                </a:lnTo>
                <a:lnTo>
                  <a:pt x="1130853" y="639763"/>
                </a:lnTo>
                <a:lnTo>
                  <a:pt x="1138028" y="642938"/>
                </a:lnTo>
                <a:lnTo>
                  <a:pt x="1144805" y="646510"/>
                </a:lnTo>
                <a:lnTo>
                  <a:pt x="1156365" y="652860"/>
                </a:lnTo>
                <a:lnTo>
                  <a:pt x="1166729" y="659607"/>
                </a:lnTo>
                <a:lnTo>
                  <a:pt x="1174701" y="664766"/>
                </a:lnTo>
                <a:lnTo>
                  <a:pt x="1180680" y="669529"/>
                </a:lnTo>
                <a:lnTo>
                  <a:pt x="1185862" y="673497"/>
                </a:lnTo>
                <a:lnTo>
                  <a:pt x="1185862" y="676275"/>
                </a:lnTo>
                <a:lnTo>
                  <a:pt x="1185862" y="684213"/>
                </a:lnTo>
                <a:lnTo>
                  <a:pt x="1185065" y="688975"/>
                </a:lnTo>
                <a:lnTo>
                  <a:pt x="1183869" y="694532"/>
                </a:lnTo>
                <a:lnTo>
                  <a:pt x="1182274" y="700088"/>
                </a:lnTo>
                <a:lnTo>
                  <a:pt x="1180281" y="704850"/>
                </a:lnTo>
                <a:lnTo>
                  <a:pt x="1179086" y="707629"/>
                </a:lnTo>
                <a:lnTo>
                  <a:pt x="1177093" y="710010"/>
                </a:lnTo>
                <a:lnTo>
                  <a:pt x="1175498" y="711994"/>
                </a:lnTo>
                <a:lnTo>
                  <a:pt x="1173505" y="713979"/>
                </a:lnTo>
                <a:lnTo>
                  <a:pt x="1170715" y="715963"/>
                </a:lnTo>
                <a:lnTo>
                  <a:pt x="1168323" y="717154"/>
                </a:lnTo>
                <a:lnTo>
                  <a:pt x="1165533" y="718344"/>
                </a:lnTo>
                <a:lnTo>
                  <a:pt x="1161945" y="719138"/>
                </a:lnTo>
                <a:lnTo>
                  <a:pt x="1158756" y="719535"/>
                </a:lnTo>
                <a:lnTo>
                  <a:pt x="1154770" y="719535"/>
                </a:lnTo>
                <a:lnTo>
                  <a:pt x="1150784" y="719138"/>
                </a:lnTo>
                <a:lnTo>
                  <a:pt x="1146001" y="718344"/>
                </a:lnTo>
                <a:lnTo>
                  <a:pt x="1140819" y="717154"/>
                </a:lnTo>
                <a:lnTo>
                  <a:pt x="1135238" y="715566"/>
                </a:lnTo>
                <a:lnTo>
                  <a:pt x="1129259" y="712788"/>
                </a:lnTo>
                <a:lnTo>
                  <a:pt x="1123678" y="710010"/>
                </a:lnTo>
                <a:lnTo>
                  <a:pt x="1120091" y="708819"/>
                </a:lnTo>
                <a:lnTo>
                  <a:pt x="1114112" y="707629"/>
                </a:lnTo>
                <a:lnTo>
                  <a:pt x="1098964" y="704850"/>
                </a:lnTo>
                <a:lnTo>
                  <a:pt x="1083418" y="702072"/>
                </a:lnTo>
                <a:lnTo>
                  <a:pt x="1077439" y="700882"/>
                </a:lnTo>
                <a:lnTo>
                  <a:pt x="1073852" y="700088"/>
                </a:lnTo>
                <a:lnTo>
                  <a:pt x="1104545" y="714772"/>
                </a:lnTo>
                <a:lnTo>
                  <a:pt x="1118895" y="721122"/>
                </a:lnTo>
                <a:lnTo>
                  <a:pt x="1125671" y="723504"/>
                </a:lnTo>
                <a:lnTo>
                  <a:pt x="1132448" y="725885"/>
                </a:lnTo>
                <a:lnTo>
                  <a:pt x="1138826" y="728266"/>
                </a:lnTo>
                <a:lnTo>
                  <a:pt x="1144805" y="729457"/>
                </a:lnTo>
                <a:lnTo>
                  <a:pt x="1150784" y="730647"/>
                </a:lnTo>
                <a:lnTo>
                  <a:pt x="1155966" y="731044"/>
                </a:lnTo>
                <a:lnTo>
                  <a:pt x="1161148" y="730647"/>
                </a:lnTo>
                <a:lnTo>
                  <a:pt x="1165931" y="729457"/>
                </a:lnTo>
                <a:lnTo>
                  <a:pt x="1170316" y="727869"/>
                </a:lnTo>
                <a:lnTo>
                  <a:pt x="1174302" y="725091"/>
                </a:lnTo>
                <a:lnTo>
                  <a:pt x="1175498" y="735410"/>
                </a:lnTo>
                <a:lnTo>
                  <a:pt x="1175897" y="744935"/>
                </a:lnTo>
                <a:lnTo>
                  <a:pt x="1175498" y="753666"/>
                </a:lnTo>
                <a:lnTo>
                  <a:pt x="1175099" y="762397"/>
                </a:lnTo>
                <a:lnTo>
                  <a:pt x="1176694" y="761207"/>
                </a:lnTo>
                <a:lnTo>
                  <a:pt x="1177491" y="760413"/>
                </a:lnTo>
                <a:lnTo>
                  <a:pt x="1178687" y="760016"/>
                </a:lnTo>
                <a:lnTo>
                  <a:pt x="1179086" y="760413"/>
                </a:lnTo>
                <a:lnTo>
                  <a:pt x="1179484" y="761207"/>
                </a:lnTo>
                <a:lnTo>
                  <a:pt x="1179883" y="763985"/>
                </a:lnTo>
                <a:lnTo>
                  <a:pt x="1180281" y="767954"/>
                </a:lnTo>
                <a:lnTo>
                  <a:pt x="1180281" y="773113"/>
                </a:lnTo>
                <a:lnTo>
                  <a:pt x="1179086" y="785813"/>
                </a:lnTo>
                <a:lnTo>
                  <a:pt x="1177491" y="800498"/>
                </a:lnTo>
                <a:lnTo>
                  <a:pt x="1175498" y="814388"/>
                </a:lnTo>
                <a:lnTo>
                  <a:pt x="1173505" y="826294"/>
                </a:lnTo>
                <a:lnTo>
                  <a:pt x="1171911" y="833438"/>
                </a:lnTo>
                <a:lnTo>
                  <a:pt x="1170715" y="834629"/>
                </a:lnTo>
                <a:lnTo>
                  <a:pt x="1170316" y="834232"/>
                </a:lnTo>
                <a:lnTo>
                  <a:pt x="1169519" y="842169"/>
                </a:lnTo>
                <a:lnTo>
                  <a:pt x="1168323" y="849710"/>
                </a:lnTo>
                <a:lnTo>
                  <a:pt x="1166729" y="856854"/>
                </a:lnTo>
                <a:lnTo>
                  <a:pt x="1165134" y="863998"/>
                </a:lnTo>
                <a:lnTo>
                  <a:pt x="1162742" y="870744"/>
                </a:lnTo>
                <a:lnTo>
                  <a:pt x="1160351" y="877491"/>
                </a:lnTo>
                <a:lnTo>
                  <a:pt x="1157959" y="883841"/>
                </a:lnTo>
                <a:lnTo>
                  <a:pt x="1154770" y="890191"/>
                </a:lnTo>
                <a:lnTo>
                  <a:pt x="1151980" y="896541"/>
                </a:lnTo>
                <a:lnTo>
                  <a:pt x="1148791" y="902098"/>
                </a:lnTo>
                <a:lnTo>
                  <a:pt x="1145602" y="907654"/>
                </a:lnTo>
                <a:lnTo>
                  <a:pt x="1141616" y="913210"/>
                </a:lnTo>
                <a:lnTo>
                  <a:pt x="1138028" y="918370"/>
                </a:lnTo>
                <a:lnTo>
                  <a:pt x="1134042" y="923529"/>
                </a:lnTo>
                <a:lnTo>
                  <a:pt x="1126070" y="932260"/>
                </a:lnTo>
                <a:lnTo>
                  <a:pt x="1117699" y="940595"/>
                </a:lnTo>
                <a:lnTo>
                  <a:pt x="1108531" y="947738"/>
                </a:lnTo>
                <a:lnTo>
                  <a:pt x="1099762" y="954088"/>
                </a:lnTo>
                <a:lnTo>
                  <a:pt x="1090593" y="959248"/>
                </a:lnTo>
                <a:lnTo>
                  <a:pt x="1081027" y="963216"/>
                </a:lnTo>
                <a:lnTo>
                  <a:pt x="1077041" y="964804"/>
                </a:lnTo>
                <a:lnTo>
                  <a:pt x="1072257" y="966391"/>
                </a:lnTo>
                <a:lnTo>
                  <a:pt x="1067474" y="967185"/>
                </a:lnTo>
                <a:lnTo>
                  <a:pt x="1063488" y="967979"/>
                </a:lnTo>
                <a:lnTo>
                  <a:pt x="1059103" y="968376"/>
                </a:lnTo>
                <a:lnTo>
                  <a:pt x="1054719" y="968376"/>
                </a:lnTo>
                <a:lnTo>
                  <a:pt x="1051530" y="968376"/>
                </a:lnTo>
                <a:lnTo>
                  <a:pt x="1047543" y="967979"/>
                </a:lnTo>
                <a:lnTo>
                  <a:pt x="1043956" y="967185"/>
                </a:lnTo>
                <a:lnTo>
                  <a:pt x="1039970" y="965995"/>
                </a:lnTo>
                <a:lnTo>
                  <a:pt x="1031998" y="962820"/>
                </a:lnTo>
                <a:lnTo>
                  <a:pt x="1023627" y="958851"/>
                </a:lnTo>
                <a:lnTo>
                  <a:pt x="1014857" y="953295"/>
                </a:lnTo>
                <a:lnTo>
                  <a:pt x="1006088" y="947341"/>
                </a:lnTo>
                <a:lnTo>
                  <a:pt x="997318" y="939801"/>
                </a:lnTo>
                <a:lnTo>
                  <a:pt x="988549" y="931863"/>
                </a:lnTo>
                <a:lnTo>
                  <a:pt x="979779" y="922338"/>
                </a:lnTo>
                <a:lnTo>
                  <a:pt x="971807" y="912813"/>
                </a:lnTo>
                <a:lnTo>
                  <a:pt x="963835" y="902098"/>
                </a:lnTo>
                <a:lnTo>
                  <a:pt x="956660" y="890985"/>
                </a:lnTo>
                <a:lnTo>
                  <a:pt x="949883" y="878682"/>
                </a:lnTo>
                <a:lnTo>
                  <a:pt x="943904" y="865982"/>
                </a:lnTo>
                <a:lnTo>
                  <a:pt x="941512" y="859632"/>
                </a:lnTo>
                <a:lnTo>
                  <a:pt x="938722" y="852885"/>
                </a:lnTo>
                <a:lnTo>
                  <a:pt x="936729" y="846138"/>
                </a:lnTo>
                <a:lnTo>
                  <a:pt x="934736" y="839391"/>
                </a:lnTo>
                <a:lnTo>
                  <a:pt x="933540" y="843757"/>
                </a:lnTo>
                <a:lnTo>
                  <a:pt x="931547" y="847329"/>
                </a:lnTo>
                <a:lnTo>
                  <a:pt x="929554" y="849710"/>
                </a:lnTo>
                <a:lnTo>
                  <a:pt x="928757" y="850107"/>
                </a:lnTo>
                <a:lnTo>
                  <a:pt x="927960" y="850504"/>
                </a:lnTo>
                <a:lnTo>
                  <a:pt x="926764" y="850107"/>
                </a:lnTo>
                <a:lnTo>
                  <a:pt x="925568" y="849710"/>
                </a:lnTo>
                <a:lnTo>
                  <a:pt x="924372" y="848123"/>
                </a:lnTo>
                <a:lnTo>
                  <a:pt x="923575" y="846535"/>
                </a:lnTo>
                <a:lnTo>
                  <a:pt x="921582" y="842963"/>
                </a:lnTo>
                <a:lnTo>
                  <a:pt x="920386" y="837407"/>
                </a:lnTo>
                <a:lnTo>
                  <a:pt x="918791" y="831057"/>
                </a:lnTo>
                <a:lnTo>
                  <a:pt x="917596" y="823516"/>
                </a:lnTo>
                <a:lnTo>
                  <a:pt x="917197" y="815182"/>
                </a:lnTo>
                <a:lnTo>
                  <a:pt x="916798" y="806054"/>
                </a:lnTo>
                <a:lnTo>
                  <a:pt x="917197" y="798116"/>
                </a:lnTo>
                <a:lnTo>
                  <a:pt x="917596" y="790576"/>
                </a:lnTo>
                <a:lnTo>
                  <a:pt x="918393" y="783829"/>
                </a:lnTo>
                <a:lnTo>
                  <a:pt x="919987" y="777479"/>
                </a:lnTo>
                <a:lnTo>
                  <a:pt x="921183" y="772319"/>
                </a:lnTo>
                <a:lnTo>
                  <a:pt x="922379" y="767954"/>
                </a:lnTo>
                <a:lnTo>
                  <a:pt x="924372" y="764779"/>
                </a:lnTo>
                <a:lnTo>
                  <a:pt x="925169" y="763588"/>
                </a:lnTo>
                <a:lnTo>
                  <a:pt x="926365" y="763191"/>
                </a:lnTo>
                <a:lnTo>
                  <a:pt x="923176" y="759619"/>
                </a:lnTo>
                <a:lnTo>
                  <a:pt x="920785" y="756444"/>
                </a:lnTo>
                <a:lnTo>
                  <a:pt x="918393" y="752476"/>
                </a:lnTo>
                <a:lnTo>
                  <a:pt x="916798" y="748507"/>
                </a:lnTo>
                <a:lnTo>
                  <a:pt x="915204" y="744538"/>
                </a:lnTo>
                <a:lnTo>
                  <a:pt x="914407" y="739776"/>
                </a:lnTo>
                <a:lnTo>
                  <a:pt x="913609" y="735807"/>
                </a:lnTo>
                <a:lnTo>
                  <a:pt x="913211" y="731044"/>
                </a:lnTo>
                <a:lnTo>
                  <a:pt x="912812" y="727076"/>
                </a:lnTo>
                <a:lnTo>
                  <a:pt x="912812" y="721916"/>
                </a:lnTo>
                <a:lnTo>
                  <a:pt x="913609" y="712391"/>
                </a:lnTo>
                <a:lnTo>
                  <a:pt x="915204" y="703263"/>
                </a:lnTo>
                <a:lnTo>
                  <a:pt x="917197" y="694135"/>
                </a:lnTo>
                <a:lnTo>
                  <a:pt x="920386" y="685007"/>
                </a:lnTo>
                <a:lnTo>
                  <a:pt x="923575" y="676672"/>
                </a:lnTo>
                <a:lnTo>
                  <a:pt x="927162" y="668735"/>
                </a:lnTo>
                <a:lnTo>
                  <a:pt x="930750" y="661988"/>
                </a:lnTo>
                <a:lnTo>
                  <a:pt x="934337" y="656035"/>
                </a:lnTo>
                <a:lnTo>
                  <a:pt x="937526" y="651272"/>
                </a:lnTo>
                <a:lnTo>
                  <a:pt x="940715" y="647700"/>
                </a:lnTo>
                <a:lnTo>
                  <a:pt x="943107" y="646113"/>
                </a:lnTo>
                <a:lnTo>
                  <a:pt x="955862" y="639763"/>
                </a:lnTo>
                <a:lnTo>
                  <a:pt x="968219" y="634604"/>
                </a:lnTo>
                <a:lnTo>
                  <a:pt x="980178" y="630238"/>
                </a:lnTo>
                <a:lnTo>
                  <a:pt x="992535" y="627063"/>
                </a:lnTo>
                <a:lnTo>
                  <a:pt x="1004493" y="624285"/>
                </a:lnTo>
                <a:lnTo>
                  <a:pt x="1016053" y="622300"/>
                </a:lnTo>
                <a:lnTo>
                  <a:pt x="1027214" y="621110"/>
                </a:lnTo>
                <a:lnTo>
                  <a:pt x="1038375" y="620713"/>
                </a:lnTo>
                <a:close/>
                <a:moveTo>
                  <a:pt x="1043186" y="515586"/>
                </a:moveTo>
                <a:lnTo>
                  <a:pt x="1022934" y="515983"/>
                </a:lnTo>
                <a:lnTo>
                  <a:pt x="1002682" y="516777"/>
                </a:lnTo>
                <a:lnTo>
                  <a:pt x="982827" y="518364"/>
                </a:lnTo>
                <a:lnTo>
                  <a:pt x="962972" y="519952"/>
                </a:lnTo>
                <a:lnTo>
                  <a:pt x="943514" y="521937"/>
                </a:lnTo>
                <a:lnTo>
                  <a:pt x="924056" y="525113"/>
                </a:lnTo>
                <a:lnTo>
                  <a:pt x="904598" y="527891"/>
                </a:lnTo>
                <a:lnTo>
                  <a:pt x="885140" y="531861"/>
                </a:lnTo>
                <a:lnTo>
                  <a:pt x="866476" y="535830"/>
                </a:lnTo>
                <a:lnTo>
                  <a:pt x="847812" y="540594"/>
                </a:lnTo>
                <a:lnTo>
                  <a:pt x="829148" y="545754"/>
                </a:lnTo>
                <a:lnTo>
                  <a:pt x="810485" y="550914"/>
                </a:lnTo>
                <a:lnTo>
                  <a:pt x="792218" y="556869"/>
                </a:lnTo>
                <a:lnTo>
                  <a:pt x="774348" y="563220"/>
                </a:lnTo>
                <a:lnTo>
                  <a:pt x="756082" y="569968"/>
                </a:lnTo>
                <a:lnTo>
                  <a:pt x="738609" y="577113"/>
                </a:lnTo>
                <a:lnTo>
                  <a:pt x="721137" y="585449"/>
                </a:lnTo>
                <a:lnTo>
                  <a:pt x="704061" y="593388"/>
                </a:lnTo>
                <a:lnTo>
                  <a:pt x="686986" y="601724"/>
                </a:lnTo>
                <a:lnTo>
                  <a:pt x="670308" y="610457"/>
                </a:lnTo>
                <a:lnTo>
                  <a:pt x="653630" y="619587"/>
                </a:lnTo>
                <a:lnTo>
                  <a:pt x="637745" y="629114"/>
                </a:lnTo>
                <a:lnTo>
                  <a:pt x="621861" y="639037"/>
                </a:lnTo>
                <a:lnTo>
                  <a:pt x="605977" y="649755"/>
                </a:lnTo>
                <a:lnTo>
                  <a:pt x="590490" y="660473"/>
                </a:lnTo>
                <a:lnTo>
                  <a:pt x="575400" y="671190"/>
                </a:lnTo>
                <a:lnTo>
                  <a:pt x="559913" y="682702"/>
                </a:lnTo>
                <a:lnTo>
                  <a:pt x="545617" y="694610"/>
                </a:lnTo>
                <a:lnTo>
                  <a:pt x="531322" y="706519"/>
                </a:lnTo>
                <a:lnTo>
                  <a:pt x="517026" y="719221"/>
                </a:lnTo>
                <a:lnTo>
                  <a:pt x="503525" y="731924"/>
                </a:lnTo>
                <a:lnTo>
                  <a:pt x="490023" y="745023"/>
                </a:lnTo>
                <a:lnTo>
                  <a:pt x="476919" y="758520"/>
                </a:lnTo>
                <a:lnTo>
                  <a:pt x="464212" y="772413"/>
                </a:lnTo>
                <a:lnTo>
                  <a:pt x="451504" y="786306"/>
                </a:lnTo>
                <a:lnTo>
                  <a:pt x="439591" y="800596"/>
                </a:lnTo>
                <a:lnTo>
                  <a:pt x="427678" y="815680"/>
                </a:lnTo>
                <a:lnTo>
                  <a:pt x="416162" y="830368"/>
                </a:lnTo>
                <a:lnTo>
                  <a:pt x="405441" y="845452"/>
                </a:lnTo>
                <a:lnTo>
                  <a:pt x="394322" y="860933"/>
                </a:lnTo>
                <a:lnTo>
                  <a:pt x="383997" y="876811"/>
                </a:lnTo>
                <a:lnTo>
                  <a:pt x="374070" y="892689"/>
                </a:lnTo>
                <a:lnTo>
                  <a:pt x="364539" y="908964"/>
                </a:lnTo>
                <a:lnTo>
                  <a:pt x="355009" y="925636"/>
                </a:lnTo>
                <a:lnTo>
                  <a:pt x="346272" y="941911"/>
                </a:lnTo>
                <a:lnTo>
                  <a:pt x="337933" y="959377"/>
                </a:lnTo>
                <a:lnTo>
                  <a:pt x="329594" y="976048"/>
                </a:lnTo>
                <a:lnTo>
                  <a:pt x="322049" y="993911"/>
                </a:lnTo>
                <a:lnTo>
                  <a:pt x="314901" y="1011377"/>
                </a:lnTo>
                <a:lnTo>
                  <a:pt x="308151" y="1029240"/>
                </a:lnTo>
                <a:lnTo>
                  <a:pt x="301797" y="1047500"/>
                </a:lnTo>
                <a:lnTo>
                  <a:pt x="295840" y="1065362"/>
                </a:lnTo>
                <a:lnTo>
                  <a:pt x="290678" y="1084019"/>
                </a:lnTo>
                <a:lnTo>
                  <a:pt x="285516" y="1102676"/>
                </a:lnTo>
                <a:lnTo>
                  <a:pt x="280751" y="1121729"/>
                </a:lnTo>
                <a:lnTo>
                  <a:pt x="276780" y="1140783"/>
                </a:lnTo>
                <a:lnTo>
                  <a:pt x="272809" y="1159440"/>
                </a:lnTo>
                <a:lnTo>
                  <a:pt x="270029" y="1178890"/>
                </a:lnTo>
                <a:lnTo>
                  <a:pt x="266852" y="1198341"/>
                </a:lnTo>
                <a:lnTo>
                  <a:pt x="264867" y="1218188"/>
                </a:lnTo>
                <a:lnTo>
                  <a:pt x="263278" y="1237639"/>
                </a:lnTo>
                <a:lnTo>
                  <a:pt x="261690" y="1257883"/>
                </a:lnTo>
                <a:lnTo>
                  <a:pt x="260896" y="1277731"/>
                </a:lnTo>
                <a:lnTo>
                  <a:pt x="260498" y="1297975"/>
                </a:lnTo>
                <a:lnTo>
                  <a:pt x="260896" y="1318220"/>
                </a:lnTo>
                <a:lnTo>
                  <a:pt x="261690" y="1338067"/>
                </a:lnTo>
                <a:lnTo>
                  <a:pt x="263278" y="1357915"/>
                </a:lnTo>
                <a:lnTo>
                  <a:pt x="264867" y="1377763"/>
                </a:lnTo>
                <a:lnTo>
                  <a:pt x="266852" y="1397213"/>
                </a:lnTo>
                <a:lnTo>
                  <a:pt x="270029" y="1416664"/>
                </a:lnTo>
                <a:lnTo>
                  <a:pt x="272809" y="1436114"/>
                </a:lnTo>
                <a:lnTo>
                  <a:pt x="276780" y="1455168"/>
                </a:lnTo>
                <a:lnTo>
                  <a:pt x="280751" y="1474222"/>
                </a:lnTo>
                <a:lnTo>
                  <a:pt x="285516" y="1493275"/>
                </a:lnTo>
                <a:lnTo>
                  <a:pt x="290678" y="1511535"/>
                </a:lnTo>
                <a:lnTo>
                  <a:pt x="295840" y="1530192"/>
                </a:lnTo>
                <a:lnTo>
                  <a:pt x="301797" y="1548452"/>
                </a:lnTo>
                <a:lnTo>
                  <a:pt x="308151" y="1566314"/>
                </a:lnTo>
                <a:lnTo>
                  <a:pt x="314901" y="1584177"/>
                </a:lnTo>
                <a:lnTo>
                  <a:pt x="322049" y="1602040"/>
                </a:lnTo>
                <a:lnTo>
                  <a:pt x="329594" y="1619109"/>
                </a:lnTo>
                <a:lnTo>
                  <a:pt x="337933" y="1636575"/>
                </a:lnTo>
                <a:lnTo>
                  <a:pt x="346272" y="1653247"/>
                </a:lnTo>
                <a:lnTo>
                  <a:pt x="355009" y="1670316"/>
                </a:lnTo>
                <a:lnTo>
                  <a:pt x="364539" y="1686591"/>
                </a:lnTo>
                <a:lnTo>
                  <a:pt x="374070" y="1703262"/>
                </a:lnTo>
                <a:lnTo>
                  <a:pt x="383997" y="1719140"/>
                </a:lnTo>
                <a:lnTo>
                  <a:pt x="394322" y="1734622"/>
                </a:lnTo>
                <a:lnTo>
                  <a:pt x="405441" y="1750500"/>
                </a:lnTo>
                <a:lnTo>
                  <a:pt x="416162" y="1765584"/>
                </a:lnTo>
                <a:lnTo>
                  <a:pt x="427678" y="1780271"/>
                </a:lnTo>
                <a:lnTo>
                  <a:pt x="439591" y="1794958"/>
                </a:lnTo>
                <a:lnTo>
                  <a:pt x="451504" y="1809248"/>
                </a:lnTo>
                <a:lnTo>
                  <a:pt x="464212" y="1823142"/>
                </a:lnTo>
                <a:lnTo>
                  <a:pt x="476919" y="1837035"/>
                </a:lnTo>
                <a:lnTo>
                  <a:pt x="490023" y="1850531"/>
                </a:lnTo>
                <a:lnTo>
                  <a:pt x="503525" y="1863631"/>
                </a:lnTo>
                <a:lnTo>
                  <a:pt x="517026" y="1876333"/>
                </a:lnTo>
                <a:lnTo>
                  <a:pt x="531322" y="1889035"/>
                </a:lnTo>
                <a:lnTo>
                  <a:pt x="545617" y="1900944"/>
                </a:lnTo>
                <a:lnTo>
                  <a:pt x="559913" y="1912852"/>
                </a:lnTo>
                <a:lnTo>
                  <a:pt x="575400" y="1923967"/>
                </a:lnTo>
                <a:lnTo>
                  <a:pt x="590490" y="1935479"/>
                </a:lnTo>
                <a:lnTo>
                  <a:pt x="605977" y="1945799"/>
                </a:lnTo>
                <a:lnTo>
                  <a:pt x="621861" y="1956517"/>
                </a:lnTo>
                <a:lnTo>
                  <a:pt x="637745" y="1966044"/>
                </a:lnTo>
                <a:lnTo>
                  <a:pt x="653630" y="1975968"/>
                </a:lnTo>
                <a:lnTo>
                  <a:pt x="670308" y="1985097"/>
                </a:lnTo>
                <a:lnTo>
                  <a:pt x="686986" y="1994227"/>
                </a:lnTo>
                <a:lnTo>
                  <a:pt x="704061" y="2002563"/>
                </a:lnTo>
                <a:lnTo>
                  <a:pt x="721137" y="2010502"/>
                </a:lnTo>
                <a:lnTo>
                  <a:pt x="738609" y="2018044"/>
                </a:lnTo>
                <a:lnTo>
                  <a:pt x="756082" y="2025189"/>
                </a:lnTo>
                <a:lnTo>
                  <a:pt x="774348" y="2032335"/>
                </a:lnTo>
                <a:lnTo>
                  <a:pt x="792218" y="2038686"/>
                </a:lnTo>
                <a:lnTo>
                  <a:pt x="810485" y="2044640"/>
                </a:lnTo>
                <a:lnTo>
                  <a:pt x="829148" y="2050197"/>
                </a:lnTo>
                <a:lnTo>
                  <a:pt x="847812" y="2055358"/>
                </a:lnTo>
                <a:lnTo>
                  <a:pt x="866476" y="2059724"/>
                </a:lnTo>
                <a:lnTo>
                  <a:pt x="885140" y="2064091"/>
                </a:lnTo>
                <a:lnTo>
                  <a:pt x="904598" y="2067266"/>
                </a:lnTo>
                <a:lnTo>
                  <a:pt x="924056" y="2070839"/>
                </a:lnTo>
                <a:lnTo>
                  <a:pt x="943514" y="2073220"/>
                </a:lnTo>
                <a:lnTo>
                  <a:pt x="962972" y="2075999"/>
                </a:lnTo>
                <a:lnTo>
                  <a:pt x="982827" y="2077587"/>
                </a:lnTo>
                <a:lnTo>
                  <a:pt x="1002682" y="2078778"/>
                </a:lnTo>
                <a:lnTo>
                  <a:pt x="1022934" y="2079572"/>
                </a:lnTo>
                <a:lnTo>
                  <a:pt x="1043186" y="2079572"/>
                </a:lnTo>
                <a:lnTo>
                  <a:pt x="1063041" y="2079572"/>
                </a:lnTo>
                <a:lnTo>
                  <a:pt x="1083293" y="2078778"/>
                </a:lnTo>
                <a:lnTo>
                  <a:pt x="1103148" y="2077587"/>
                </a:lnTo>
                <a:lnTo>
                  <a:pt x="1122606" y="2075999"/>
                </a:lnTo>
                <a:lnTo>
                  <a:pt x="1142064" y="2073220"/>
                </a:lnTo>
                <a:lnTo>
                  <a:pt x="1161919" y="2070839"/>
                </a:lnTo>
                <a:lnTo>
                  <a:pt x="1180980" y="2067266"/>
                </a:lnTo>
                <a:lnTo>
                  <a:pt x="1200438" y="2064091"/>
                </a:lnTo>
                <a:lnTo>
                  <a:pt x="1219499" y="2059724"/>
                </a:lnTo>
                <a:lnTo>
                  <a:pt x="1237766" y="2055358"/>
                </a:lnTo>
                <a:lnTo>
                  <a:pt x="1256827" y="2050197"/>
                </a:lnTo>
                <a:lnTo>
                  <a:pt x="1275093" y="2044640"/>
                </a:lnTo>
                <a:lnTo>
                  <a:pt x="1293757" y="2038686"/>
                </a:lnTo>
                <a:lnTo>
                  <a:pt x="1311627" y="2032335"/>
                </a:lnTo>
                <a:lnTo>
                  <a:pt x="1329496" y="2025189"/>
                </a:lnTo>
                <a:lnTo>
                  <a:pt x="1347366" y="2018044"/>
                </a:lnTo>
                <a:lnTo>
                  <a:pt x="1364441" y="2010502"/>
                </a:lnTo>
                <a:lnTo>
                  <a:pt x="1381914" y="2002563"/>
                </a:lnTo>
                <a:lnTo>
                  <a:pt x="1398592" y="1994227"/>
                </a:lnTo>
                <a:lnTo>
                  <a:pt x="1415667" y="1985097"/>
                </a:lnTo>
                <a:lnTo>
                  <a:pt x="1431949" y="1975968"/>
                </a:lnTo>
                <a:lnTo>
                  <a:pt x="1447833" y="1966044"/>
                </a:lnTo>
                <a:lnTo>
                  <a:pt x="1464114" y="1956517"/>
                </a:lnTo>
                <a:lnTo>
                  <a:pt x="1479998" y="1945799"/>
                </a:lnTo>
                <a:lnTo>
                  <a:pt x="1495088" y="1935479"/>
                </a:lnTo>
                <a:lnTo>
                  <a:pt x="1510575" y="1923967"/>
                </a:lnTo>
                <a:lnTo>
                  <a:pt x="1525665" y="1912852"/>
                </a:lnTo>
                <a:lnTo>
                  <a:pt x="1539960" y="1900944"/>
                </a:lnTo>
                <a:lnTo>
                  <a:pt x="1554256" y="1889035"/>
                </a:lnTo>
                <a:lnTo>
                  <a:pt x="1568551" y="1876333"/>
                </a:lnTo>
                <a:lnTo>
                  <a:pt x="1582053" y="1863631"/>
                </a:lnTo>
                <a:lnTo>
                  <a:pt x="1595555" y="1850531"/>
                </a:lnTo>
                <a:lnTo>
                  <a:pt x="1608659" y="1837035"/>
                </a:lnTo>
                <a:lnTo>
                  <a:pt x="1621763" y="1823142"/>
                </a:lnTo>
                <a:lnTo>
                  <a:pt x="1634073" y="1809248"/>
                </a:lnTo>
                <a:lnTo>
                  <a:pt x="1646383" y="1794958"/>
                </a:lnTo>
                <a:lnTo>
                  <a:pt x="1657899" y="1780271"/>
                </a:lnTo>
                <a:lnTo>
                  <a:pt x="1669415" y="1765584"/>
                </a:lnTo>
                <a:lnTo>
                  <a:pt x="1680534" y="1750500"/>
                </a:lnTo>
                <a:lnTo>
                  <a:pt x="1691256" y="1734622"/>
                </a:lnTo>
                <a:lnTo>
                  <a:pt x="1701581" y="1719140"/>
                </a:lnTo>
                <a:lnTo>
                  <a:pt x="1711508" y="1703262"/>
                </a:lnTo>
                <a:lnTo>
                  <a:pt x="1721436" y="1686591"/>
                </a:lnTo>
                <a:lnTo>
                  <a:pt x="1730569" y="1670316"/>
                </a:lnTo>
                <a:lnTo>
                  <a:pt x="1739305" y="1653247"/>
                </a:lnTo>
                <a:lnTo>
                  <a:pt x="1748041" y="1636575"/>
                </a:lnTo>
                <a:lnTo>
                  <a:pt x="1755983" y="1619109"/>
                </a:lnTo>
                <a:lnTo>
                  <a:pt x="1763529" y="1602040"/>
                </a:lnTo>
                <a:lnTo>
                  <a:pt x="1770676" y="1584177"/>
                </a:lnTo>
                <a:lnTo>
                  <a:pt x="1777427" y="1566314"/>
                </a:lnTo>
                <a:lnTo>
                  <a:pt x="1783781" y="1548452"/>
                </a:lnTo>
                <a:lnTo>
                  <a:pt x="1789737" y="1530192"/>
                </a:lnTo>
                <a:lnTo>
                  <a:pt x="1795694" y="1511535"/>
                </a:lnTo>
                <a:lnTo>
                  <a:pt x="1800459" y="1493275"/>
                </a:lnTo>
                <a:lnTo>
                  <a:pt x="1804827" y="1474222"/>
                </a:lnTo>
                <a:lnTo>
                  <a:pt x="1809195" y="1455168"/>
                </a:lnTo>
                <a:lnTo>
                  <a:pt x="1812769" y="1436114"/>
                </a:lnTo>
                <a:lnTo>
                  <a:pt x="1816343" y="1416664"/>
                </a:lnTo>
                <a:lnTo>
                  <a:pt x="1818726" y="1397213"/>
                </a:lnTo>
                <a:lnTo>
                  <a:pt x="1820711" y="1377763"/>
                </a:lnTo>
                <a:lnTo>
                  <a:pt x="1823094" y="1357915"/>
                </a:lnTo>
                <a:lnTo>
                  <a:pt x="1824285" y="1338067"/>
                </a:lnTo>
                <a:lnTo>
                  <a:pt x="1824682" y="1318220"/>
                </a:lnTo>
                <a:lnTo>
                  <a:pt x="1825079" y="1297975"/>
                </a:lnTo>
                <a:lnTo>
                  <a:pt x="1824682" y="1277731"/>
                </a:lnTo>
                <a:lnTo>
                  <a:pt x="1824285" y="1257883"/>
                </a:lnTo>
                <a:lnTo>
                  <a:pt x="1823094" y="1237639"/>
                </a:lnTo>
                <a:lnTo>
                  <a:pt x="1820711" y="1218188"/>
                </a:lnTo>
                <a:lnTo>
                  <a:pt x="1818726" y="1198341"/>
                </a:lnTo>
                <a:lnTo>
                  <a:pt x="1816343" y="1178890"/>
                </a:lnTo>
                <a:lnTo>
                  <a:pt x="1812769" y="1159440"/>
                </a:lnTo>
                <a:lnTo>
                  <a:pt x="1809195" y="1140783"/>
                </a:lnTo>
                <a:lnTo>
                  <a:pt x="1804827" y="1121729"/>
                </a:lnTo>
                <a:lnTo>
                  <a:pt x="1800459" y="1102676"/>
                </a:lnTo>
                <a:lnTo>
                  <a:pt x="1795694" y="1084019"/>
                </a:lnTo>
                <a:lnTo>
                  <a:pt x="1789737" y="1065362"/>
                </a:lnTo>
                <a:lnTo>
                  <a:pt x="1783781" y="1047500"/>
                </a:lnTo>
                <a:lnTo>
                  <a:pt x="1777427" y="1029240"/>
                </a:lnTo>
                <a:lnTo>
                  <a:pt x="1770676" y="1011377"/>
                </a:lnTo>
                <a:lnTo>
                  <a:pt x="1763529" y="993911"/>
                </a:lnTo>
                <a:lnTo>
                  <a:pt x="1755983" y="976048"/>
                </a:lnTo>
                <a:lnTo>
                  <a:pt x="1748041" y="959377"/>
                </a:lnTo>
                <a:lnTo>
                  <a:pt x="1739305" y="941911"/>
                </a:lnTo>
                <a:lnTo>
                  <a:pt x="1730569" y="925636"/>
                </a:lnTo>
                <a:lnTo>
                  <a:pt x="1721436" y="908964"/>
                </a:lnTo>
                <a:lnTo>
                  <a:pt x="1711508" y="892689"/>
                </a:lnTo>
                <a:lnTo>
                  <a:pt x="1701581" y="876811"/>
                </a:lnTo>
                <a:lnTo>
                  <a:pt x="1691256" y="860933"/>
                </a:lnTo>
                <a:lnTo>
                  <a:pt x="1680534" y="845452"/>
                </a:lnTo>
                <a:lnTo>
                  <a:pt x="1669415" y="830368"/>
                </a:lnTo>
                <a:lnTo>
                  <a:pt x="1657899" y="815680"/>
                </a:lnTo>
                <a:lnTo>
                  <a:pt x="1646383" y="800596"/>
                </a:lnTo>
                <a:lnTo>
                  <a:pt x="1634073" y="786306"/>
                </a:lnTo>
                <a:lnTo>
                  <a:pt x="1621763" y="772413"/>
                </a:lnTo>
                <a:lnTo>
                  <a:pt x="1608659" y="758520"/>
                </a:lnTo>
                <a:lnTo>
                  <a:pt x="1595555" y="745023"/>
                </a:lnTo>
                <a:lnTo>
                  <a:pt x="1582053" y="731924"/>
                </a:lnTo>
                <a:lnTo>
                  <a:pt x="1568551" y="719221"/>
                </a:lnTo>
                <a:lnTo>
                  <a:pt x="1554256" y="706519"/>
                </a:lnTo>
                <a:lnTo>
                  <a:pt x="1539960" y="694610"/>
                </a:lnTo>
                <a:lnTo>
                  <a:pt x="1525665" y="682702"/>
                </a:lnTo>
                <a:lnTo>
                  <a:pt x="1510575" y="671190"/>
                </a:lnTo>
                <a:lnTo>
                  <a:pt x="1495088" y="660473"/>
                </a:lnTo>
                <a:lnTo>
                  <a:pt x="1479998" y="649755"/>
                </a:lnTo>
                <a:lnTo>
                  <a:pt x="1464114" y="639037"/>
                </a:lnTo>
                <a:lnTo>
                  <a:pt x="1447833" y="629114"/>
                </a:lnTo>
                <a:lnTo>
                  <a:pt x="1431949" y="619587"/>
                </a:lnTo>
                <a:lnTo>
                  <a:pt x="1415667" y="610457"/>
                </a:lnTo>
                <a:lnTo>
                  <a:pt x="1398592" y="601724"/>
                </a:lnTo>
                <a:lnTo>
                  <a:pt x="1381914" y="593388"/>
                </a:lnTo>
                <a:lnTo>
                  <a:pt x="1364441" y="585449"/>
                </a:lnTo>
                <a:lnTo>
                  <a:pt x="1347366" y="577113"/>
                </a:lnTo>
                <a:lnTo>
                  <a:pt x="1329496" y="569968"/>
                </a:lnTo>
                <a:lnTo>
                  <a:pt x="1311627" y="563220"/>
                </a:lnTo>
                <a:lnTo>
                  <a:pt x="1293757" y="556869"/>
                </a:lnTo>
                <a:lnTo>
                  <a:pt x="1275093" y="550914"/>
                </a:lnTo>
                <a:lnTo>
                  <a:pt x="1256827" y="545754"/>
                </a:lnTo>
                <a:lnTo>
                  <a:pt x="1237766" y="540594"/>
                </a:lnTo>
                <a:lnTo>
                  <a:pt x="1219499" y="535830"/>
                </a:lnTo>
                <a:lnTo>
                  <a:pt x="1200438" y="531861"/>
                </a:lnTo>
                <a:lnTo>
                  <a:pt x="1180980" y="527891"/>
                </a:lnTo>
                <a:lnTo>
                  <a:pt x="1161919" y="525113"/>
                </a:lnTo>
                <a:lnTo>
                  <a:pt x="1142064" y="521937"/>
                </a:lnTo>
                <a:lnTo>
                  <a:pt x="1122606" y="519952"/>
                </a:lnTo>
                <a:lnTo>
                  <a:pt x="1103148" y="518364"/>
                </a:lnTo>
                <a:lnTo>
                  <a:pt x="1083293" y="516777"/>
                </a:lnTo>
                <a:lnTo>
                  <a:pt x="1063041" y="515983"/>
                </a:lnTo>
                <a:lnTo>
                  <a:pt x="1043186" y="515586"/>
                </a:lnTo>
                <a:close/>
                <a:moveTo>
                  <a:pt x="803734" y="280988"/>
                </a:moveTo>
                <a:lnTo>
                  <a:pt x="862902" y="391340"/>
                </a:lnTo>
                <a:lnTo>
                  <a:pt x="884743" y="387371"/>
                </a:lnTo>
                <a:lnTo>
                  <a:pt x="906980" y="383798"/>
                </a:lnTo>
                <a:lnTo>
                  <a:pt x="929218" y="380622"/>
                </a:lnTo>
                <a:lnTo>
                  <a:pt x="951456" y="378241"/>
                </a:lnTo>
                <a:lnTo>
                  <a:pt x="974488" y="376256"/>
                </a:lnTo>
                <a:lnTo>
                  <a:pt x="997122" y="374668"/>
                </a:lnTo>
                <a:lnTo>
                  <a:pt x="1019757" y="373874"/>
                </a:lnTo>
                <a:lnTo>
                  <a:pt x="1043186" y="373477"/>
                </a:lnTo>
                <a:lnTo>
                  <a:pt x="1059865" y="373874"/>
                </a:lnTo>
                <a:lnTo>
                  <a:pt x="1076940" y="374271"/>
                </a:lnTo>
                <a:lnTo>
                  <a:pt x="1093618" y="375462"/>
                </a:lnTo>
                <a:lnTo>
                  <a:pt x="1110693" y="376256"/>
                </a:lnTo>
                <a:lnTo>
                  <a:pt x="1127372" y="377844"/>
                </a:lnTo>
                <a:lnTo>
                  <a:pt x="1144050" y="379432"/>
                </a:lnTo>
                <a:lnTo>
                  <a:pt x="1160331" y="381019"/>
                </a:lnTo>
                <a:lnTo>
                  <a:pt x="1176612" y="383798"/>
                </a:lnTo>
                <a:lnTo>
                  <a:pt x="1193291" y="386180"/>
                </a:lnTo>
                <a:lnTo>
                  <a:pt x="1209572" y="388958"/>
                </a:lnTo>
                <a:lnTo>
                  <a:pt x="1225853" y="392134"/>
                </a:lnTo>
                <a:lnTo>
                  <a:pt x="1241737" y="395310"/>
                </a:lnTo>
                <a:lnTo>
                  <a:pt x="1257621" y="399279"/>
                </a:lnTo>
                <a:lnTo>
                  <a:pt x="1273505" y="403249"/>
                </a:lnTo>
                <a:lnTo>
                  <a:pt x="1289389" y="407218"/>
                </a:lnTo>
                <a:lnTo>
                  <a:pt x="1304876" y="411982"/>
                </a:lnTo>
                <a:lnTo>
                  <a:pt x="1370398" y="304805"/>
                </a:lnTo>
                <a:lnTo>
                  <a:pt x="1611439" y="417142"/>
                </a:lnTo>
                <a:lnTo>
                  <a:pt x="1570140" y="539800"/>
                </a:lnTo>
                <a:lnTo>
                  <a:pt x="1592775" y="555678"/>
                </a:lnTo>
                <a:lnTo>
                  <a:pt x="1614615" y="572747"/>
                </a:lnTo>
                <a:lnTo>
                  <a:pt x="1636059" y="589815"/>
                </a:lnTo>
                <a:lnTo>
                  <a:pt x="1656708" y="608075"/>
                </a:lnTo>
                <a:lnTo>
                  <a:pt x="1676960" y="626732"/>
                </a:lnTo>
                <a:lnTo>
                  <a:pt x="1696815" y="645389"/>
                </a:lnTo>
                <a:lnTo>
                  <a:pt x="1715876" y="665236"/>
                </a:lnTo>
                <a:lnTo>
                  <a:pt x="1734540" y="685481"/>
                </a:lnTo>
                <a:lnTo>
                  <a:pt x="1752410" y="706519"/>
                </a:lnTo>
                <a:lnTo>
                  <a:pt x="1769882" y="728351"/>
                </a:lnTo>
                <a:lnTo>
                  <a:pt x="1786560" y="750184"/>
                </a:lnTo>
                <a:lnTo>
                  <a:pt x="1802841" y="772413"/>
                </a:lnTo>
                <a:lnTo>
                  <a:pt x="1818329" y="795436"/>
                </a:lnTo>
                <a:lnTo>
                  <a:pt x="1832624" y="818856"/>
                </a:lnTo>
                <a:lnTo>
                  <a:pt x="1846920" y="842673"/>
                </a:lnTo>
                <a:lnTo>
                  <a:pt x="1860024" y="866887"/>
                </a:lnTo>
                <a:lnTo>
                  <a:pt x="1994642" y="834337"/>
                </a:lnTo>
                <a:lnTo>
                  <a:pt x="2085975" y="1084019"/>
                </a:lnTo>
                <a:lnTo>
                  <a:pt x="1954931" y="1149516"/>
                </a:lnTo>
                <a:lnTo>
                  <a:pt x="1958108" y="1167776"/>
                </a:lnTo>
                <a:lnTo>
                  <a:pt x="1960491" y="1185638"/>
                </a:lnTo>
                <a:lnTo>
                  <a:pt x="1962476" y="1204295"/>
                </a:lnTo>
                <a:lnTo>
                  <a:pt x="1964462" y="1222952"/>
                </a:lnTo>
                <a:lnTo>
                  <a:pt x="1965653" y="1241212"/>
                </a:lnTo>
                <a:lnTo>
                  <a:pt x="1966447" y="1259868"/>
                </a:lnTo>
                <a:lnTo>
                  <a:pt x="1967242" y="1278922"/>
                </a:lnTo>
                <a:lnTo>
                  <a:pt x="1967242" y="1297975"/>
                </a:lnTo>
                <a:lnTo>
                  <a:pt x="1967242" y="1315441"/>
                </a:lnTo>
                <a:lnTo>
                  <a:pt x="1966845" y="1332907"/>
                </a:lnTo>
                <a:lnTo>
                  <a:pt x="1966050" y="1349976"/>
                </a:lnTo>
                <a:lnTo>
                  <a:pt x="1964859" y="1367839"/>
                </a:lnTo>
                <a:lnTo>
                  <a:pt x="1962873" y="1385305"/>
                </a:lnTo>
                <a:lnTo>
                  <a:pt x="1961285" y="1401977"/>
                </a:lnTo>
                <a:lnTo>
                  <a:pt x="1959300" y="1419442"/>
                </a:lnTo>
                <a:lnTo>
                  <a:pt x="1957314" y="1436114"/>
                </a:lnTo>
                <a:lnTo>
                  <a:pt x="1954137" y="1453183"/>
                </a:lnTo>
                <a:lnTo>
                  <a:pt x="1951357" y="1469855"/>
                </a:lnTo>
                <a:lnTo>
                  <a:pt x="1947784" y="1486527"/>
                </a:lnTo>
                <a:lnTo>
                  <a:pt x="1944210" y="1503199"/>
                </a:lnTo>
                <a:lnTo>
                  <a:pt x="1940239" y="1519871"/>
                </a:lnTo>
                <a:lnTo>
                  <a:pt x="1935871" y="1535749"/>
                </a:lnTo>
                <a:lnTo>
                  <a:pt x="1931899" y="1552024"/>
                </a:lnTo>
                <a:lnTo>
                  <a:pt x="1926737" y="1568299"/>
                </a:lnTo>
                <a:lnTo>
                  <a:pt x="2061355" y="1650468"/>
                </a:lnTo>
                <a:lnTo>
                  <a:pt x="1949372" y="1891020"/>
                </a:lnTo>
                <a:lnTo>
                  <a:pt x="1791723" y="1838623"/>
                </a:lnTo>
                <a:lnTo>
                  <a:pt x="1776633" y="1859264"/>
                </a:lnTo>
                <a:lnTo>
                  <a:pt x="1761146" y="1879112"/>
                </a:lnTo>
                <a:lnTo>
                  <a:pt x="1744468" y="1898165"/>
                </a:lnTo>
                <a:lnTo>
                  <a:pt x="1728186" y="1917219"/>
                </a:lnTo>
                <a:lnTo>
                  <a:pt x="1710714" y="1935876"/>
                </a:lnTo>
                <a:lnTo>
                  <a:pt x="1693241" y="1954135"/>
                </a:lnTo>
                <a:lnTo>
                  <a:pt x="1674975" y="1971204"/>
                </a:lnTo>
                <a:lnTo>
                  <a:pt x="1655914" y="1988670"/>
                </a:lnTo>
                <a:lnTo>
                  <a:pt x="1636853" y="2004945"/>
                </a:lnTo>
                <a:lnTo>
                  <a:pt x="1616998" y="2021220"/>
                </a:lnTo>
                <a:lnTo>
                  <a:pt x="1597143" y="2036701"/>
                </a:lnTo>
                <a:lnTo>
                  <a:pt x="1576494" y="2051388"/>
                </a:lnTo>
                <a:lnTo>
                  <a:pt x="1555844" y="2066075"/>
                </a:lnTo>
                <a:lnTo>
                  <a:pt x="1534401" y="2079572"/>
                </a:lnTo>
                <a:lnTo>
                  <a:pt x="1512957" y="2093068"/>
                </a:lnTo>
                <a:lnTo>
                  <a:pt x="1491117" y="2105770"/>
                </a:lnTo>
                <a:lnTo>
                  <a:pt x="1531621" y="2274474"/>
                </a:lnTo>
                <a:lnTo>
                  <a:pt x="1281844" y="2365376"/>
                </a:lnTo>
                <a:lnTo>
                  <a:pt x="1202821" y="2207787"/>
                </a:lnTo>
                <a:lnTo>
                  <a:pt x="1183363" y="2210962"/>
                </a:lnTo>
                <a:lnTo>
                  <a:pt x="1163508" y="2213741"/>
                </a:lnTo>
                <a:lnTo>
                  <a:pt x="1144050" y="2216123"/>
                </a:lnTo>
                <a:lnTo>
                  <a:pt x="1124195" y="2218504"/>
                </a:lnTo>
                <a:lnTo>
                  <a:pt x="1103943" y="2219695"/>
                </a:lnTo>
                <a:lnTo>
                  <a:pt x="1083690" y="2220886"/>
                </a:lnTo>
                <a:lnTo>
                  <a:pt x="1063438" y="2221680"/>
                </a:lnTo>
                <a:lnTo>
                  <a:pt x="1043186" y="2221680"/>
                </a:lnTo>
                <a:lnTo>
                  <a:pt x="1013007" y="2221283"/>
                </a:lnTo>
                <a:lnTo>
                  <a:pt x="983224" y="2220092"/>
                </a:lnTo>
                <a:lnTo>
                  <a:pt x="954235" y="2217711"/>
                </a:lnTo>
                <a:lnTo>
                  <a:pt x="924850" y="2214535"/>
                </a:lnTo>
                <a:lnTo>
                  <a:pt x="895862" y="2210565"/>
                </a:lnTo>
                <a:lnTo>
                  <a:pt x="867270" y="2205405"/>
                </a:lnTo>
                <a:lnTo>
                  <a:pt x="839076" y="2199451"/>
                </a:lnTo>
                <a:lnTo>
                  <a:pt x="810882" y="2192703"/>
                </a:lnTo>
                <a:lnTo>
                  <a:pt x="715180" y="2341162"/>
                </a:lnTo>
                <a:lnTo>
                  <a:pt x="474536" y="2229222"/>
                </a:lnTo>
                <a:lnTo>
                  <a:pt x="524968" y="2062900"/>
                </a:lnTo>
                <a:lnTo>
                  <a:pt x="504716" y="2049006"/>
                </a:lnTo>
                <a:lnTo>
                  <a:pt x="484464" y="2033525"/>
                </a:lnTo>
                <a:lnTo>
                  <a:pt x="465006" y="2018441"/>
                </a:lnTo>
                <a:lnTo>
                  <a:pt x="445945" y="2002960"/>
                </a:lnTo>
                <a:lnTo>
                  <a:pt x="427281" y="1986288"/>
                </a:lnTo>
                <a:lnTo>
                  <a:pt x="408617" y="1969616"/>
                </a:lnTo>
                <a:lnTo>
                  <a:pt x="390748" y="1952151"/>
                </a:lnTo>
                <a:lnTo>
                  <a:pt x="373672" y="1934685"/>
                </a:lnTo>
                <a:lnTo>
                  <a:pt x="356597" y="1916028"/>
                </a:lnTo>
                <a:lnTo>
                  <a:pt x="340316" y="1897371"/>
                </a:lnTo>
                <a:lnTo>
                  <a:pt x="324432" y="1878715"/>
                </a:lnTo>
                <a:lnTo>
                  <a:pt x="308548" y="1858867"/>
                </a:lnTo>
                <a:lnTo>
                  <a:pt x="293855" y="1839020"/>
                </a:lnTo>
                <a:lnTo>
                  <a:pt x="279559" y="1818775"/>
                </a:lnTo>
                <a:lnTo>
                  <a:pt x="265661" y="1797737"/>
                </a:lnTo>
                <a:lnTo>
                  <a:pt x="252556" y="1776301"/>
                </a:lnTo>
                <a:lnTo>
                  <a:pt x="91333" y="1811630"/>
                </a:lnTo>
                <a:lnTo>
                  <a:pt x="0" y="1562345"/>
                </a:lnTo>
                <a:lnTo>
                  <a:pt x="138191" y="1488512"/>
                </a:lnTo>
                <a:lnTo>
                  <a:pt x="133426" y="1465092"/>
                </a:lnTo>
                <a:lnTo>
                  <a:pt x="129852" y="1441672"/>
                </a:lnTo>
                <a:lnTo>
                  <a:pt x="126278" y="1418251"/>
                </a:lnTo>
                <a:lnTo>
                  <a:pt x="123498" y="1394434"/>
                </a:lnTo>
                <a:lnTo>
                  <a:pt x="121513" y="1370220"/>
                </a:lnTo>
                <a:lnTo>
                  <a:pt x="119527" y="1346403"/>
                </a:lnTo>
                <a:lnTo>
                  <a:pt x="118733" y="1322189"/>
                </a:lnTo>
                <a:lnTo>
                  <a:pt x="118336" y="1297975"/>
                </a:lnTo>
                <a:lnTo>
                  <a:pt x="118733" y="1269395"/>
                </a:lnTo>
                <a:lnTo>
                  <a:pt x="119924" y="1240418"/>
                </a:lnTo>
                <a:lnTo>
                  <a:pt x="122704" y="1211837"/>
                </a:lnTo>
                <a:lnTo>
                  <a:pt x="125484" y="1184051"/>
                </a:lnTo>
                <a:lnTo>
                  <a:pt x="129455" y="1155867"/>
                </a:lnTo>
                <a:lnTo>
                  <a:pt x="134220" y="1128478"/>
                </a:lnTo>
                <a:lnTo>
                  <a:pt x="139780" y="1101088"/>
                </a:lnTo>
                <a:lnTo>
                  <a:pt x="146133" y="1074095"/>
                </a:lnTo>
                <a:lnTo>
                  <a:pt x="24223" y="995896"/>
                </a:lnTo>
                <a:lnTo>
                  <a:pt x="136603" y="755344"/>
                </a:lnTo>
                <a:lnTo>
                  <a:pt x="268043" y="794642"/>
                </a:lnTo>
                <a:lnTo>
                  <a:pt x="283530" y="772016"/>
                </a:lnTo>
                <a:lnTo>
                  <a:pt x="299017" y="750184"/>
                </a:lnTo>
                <a:lnTo>
                  <a:pt x="315696" y="728351"/>
                </a:lnTo>
                <a:lnTo>
                  <a:pt x="332771" y="707313"/>
                </a:lnTo>
                <a:lnTo>
                  <a:pt x="350243" y="686274"/>
                </a:lnTo>
                <a:lnTo>
                  <a:pt x="368907" y="666824"/>
                </a:lnTo>
                <a:lnTo>
                  <a:pt x="387571" y="646976"/>
                </a:lnTo>
                <a:lnTo>
                  <a:pt x="407426" y="627923"/>
                </a:lnTo>
                <a:lnTo>
                  <a:pt x="427281" y="609266"/>
                </a:lnTo>
                <a:lnTo>
                  <a:pt x="447930" y="591403"/>
                </a:lnTo>
                <a:lnTo>
                  <a:pt x="468977" y="574334"/>
                </a:lnTo>
                <a:lnTo>
                  <a:pt x="490420" y="557662"/>
                </a:lnTo>
                <a:lnTo>
                  <a:pt x="512261" y="541784"/>
                </a:lnTo>
                <a:lnTo>
                  <a:pt x="535293" y="526303"/>
                </a:lnTo>
                <a:lnTo>
                  <a:pt x="557928" y="511616"/>
                </a:lnTo>
                <a:lnTo>
                  <a:pt x="581754" y="497723"/>
                </a:lnTo>
                <a:lnTo>
                  <a:pt x="554354" y="371890"/>
                </a:lnTo>
                <a:lnTo>
                  <a:pt x="803734" y="280988"/>
                </a:lnTo>
                <a:close/>
                <a:moveTo>
                  <a:pt x="2013752" y="186531"/>
                </a:moveTo>
                <a:lnTo>
                  <a:pt x="2001871" y="186928"/>
                </a:lnTo>
                <a:lnTo>
                  <a:pt x="1989594" y="188119"/>
                </a:lnTo>
                <a:lnTo>
                  <a:pt x="1978109" y="190103"/>
                </a:lnTo>
                <a:lnTo>
                  <a:pt x="1966624" y="192881"/>
                </a:lnTo>
                <a:lnTo>
                  <a:pt x="1955139" y="196453"/>
                </a:lnTo>
                <a:lnTo>
                  <a:pt x="1944050" y="200819"/>
                </a:lnTo>
                <a:lnTo>
                  <a:pt x="1932962" y="205978"/>
                </a:lnTo>
                <a:lnTo>
                  <a:pt x="1922269" y="211534"/>
                </a:lnTo>
                <a:lnTo>
                  <a:pt x="1914348" y="216297"/>
                </a:lnTo>
                <a:lnTo>
                  <a:pt x="1906823" y="221853"/>
                </a:lnTo>
                <a:lnTo>
                  <a:pt x="1899695" y="227409"/>
                </a:lnTo>
                <a:lnTo>
                  <a:pt x="1892962" y="233363"/>
                </a:lnTo>
                <a:lnTo>
                  <a:pt x="1886230" y="239713"/>
                </a:lnTo>
                <a:lnTo>
                  <a:pt x="1880289" y="246063"/>
                </a:lnTo>
                <a:lnTo>
                  <a:pt x="1874349" y="252809"/>
                </a:lnTo>
                <a:lnTo>
                  <a:pt x="1869200" y="259953"/>
                </a:lnTo>
                <a:lnTo>
                  <a:pt x="1864052" y="267097"/>
                </a:lnTo>
                <a:lnTo>
                  <a:pt x="1859300" y="274241"/>
                </a:lnTo>
                <a:lnTo>
                  <a:pt x="1855339" y="281781"/>
                </a:lnTo>
                <a:lnTo>
                  <a:pt x="1850983" y="289719"/>
                </a:lnTo>
                <a:lnTo>
                  <a:pt x="1847419" y="297656"/>
                </a:lnTo>
                <a:lnTo>
                  <a:pt x="1844646" y="305594"/>
                </a:lnTo>
                <a:lnTo>
                  <a:pt x="1841874" y="313928"/>
                </a:lnTo>
                <a:lnTo>
                  <a:pt x="1839102" y="322263"/>
                </a:lnTo>
                <a:lnTo>
                  <a:pt x="1837518" y="330597"/>
                </a:lnTo>
                <a:lnTo>
                  <a:pt x="1835934" y="339328"/>
                </a:lnTo>
                <a:lnTo>
                  <a:pt x="1834350" y="348059"/>
                </a:lnTo>
                <a:lnTo>
                  <a:pt x="1833557" y="356791"/>
                </a:lnTo>
                <a:lnTo>
                  <a:pt x="1833557" y="365125"/>
                </a:lnTo>
                <a:lnTo>
                  <a:pt x="1833557" y="373856"/>
                </a:lnTo>
                <a:lnTo>
                  <a:pt x="1833953" y="382984"/>
                </a:lnTo>
                <a:lnTo>
                  <a:pt x="1835142" y="391716"/>
                </a:lnTo>
                <a:lnTo>
                  <a:pt x="1836726" y="400050"/>
                </a:lnTo>
                <a:lnTo>
                  <a:pt x="1838310" y="409178"/>
                </a:lnTo>
                <a:lnTo>
                  <a:pt x="1840290" y="417513"/>
                </a:lnTo>
                <a:lnTo>
                  <a:pt x="1843458" y="426244"/>
                </a:lnTo>
                <a:lnTo>
                  <a:pt x="1846230" y="434578"/>
                </a:lnTo>
                <a:lnTo>
                  <a:pt x="1850191" y="443310"/>
                </a:lnTo>
                <a:lnTo>
                  <a:pt x="1853755" y="451247"/>
                </a:lnTo>
                <a:lnTo>
                  <a:pt x="1858507" y="459581"/>
                </a:lnTo>
                <a:lnTo>
                  <a:pt x="1864844" y="469503"/>
                </a:lnTo>
                <a:lnTo>
                  <a:pt x="1871973" y="479028"/>
                </a:lnTo>
                <a:lnTo>
                  <a:pt x="1879497" y="488156"/>
                </a:lnTo>
                <a:lnTo>
                  <a:pt x="1887418" y="496888"/>
                </a:lnTo>
                <a:lnTo>
                  <a:pt x="1896527" y="504428"/>
                </a:lnTo>
                <a:lnTo>
                  <a:pt x="1905239" y="511969"/>
                </a:lnTo>
                <a:lnTo>
                  <a:pt x="1914744" y="518716"/>
                </a:lnTo>
                <a:lnTo>
                  <a:pt x="1924645" y="524669"/>
                </a:lnTo>
                <a:lnTo>
                  <a:pt x="1934942" y="529828"/>
                </a:lnTo>
                <a:lnTo>
                  <a:pt x="1945635" y="534988"/>
                </a:lnTo>
                <a:lnTo>
                  <a:pt x="1956723" y="538956"/>
                </a:lnTo>
                <a:lnTo>
                  <a:pt x="1967812" y="542131"/>
                </a:lnTo>
                <a:lnTo>
                  <a:pt x="1979297" y="545306"/>
                </a:lnTo>
                <a:lnTo>
                  <a:pt x="1990782" y="546894"/>
                </a:lnTo>
                <a:lnTo>
                  <a:pt x="2002267" y="548085"/>
                </a:lnTo>
                <a:lnTo>
                  <a:pt x="2014544" y="548481"/>
                </a:lnTo>
                <a:lnTo>
                  <a:pt x="2026425" y="548085"/>
                </a:lnTo>
                <a:lnTo>
                  <a:pt x="2038306" y="546894"/>
                </a:lnTo>
                <a:lnTo>
                  <a:pt x="2049791" y="544910"/>
                </a:lnTo>
                <a:lnTo>
                  <a:pt x="2061672" y="542131"/>
                </a:lnTo>
                <a:lnTo>
                  <a:pt x="2073157" y="538560"/>
                </a:lnTo>
                <a:lnTo>
                  <a:pt x="2084246" y="534194"/>
                </a:lnTo>
                <a:lnTo>
                  <a:pt x="2095335" y="529035"/>
                </a:lnTo>
                <a:lnTo>
                  <a:pt x="2106028" y="523081"/>
                </a:lnTo>
                <a:lnTo>
                  <a:pt x="2113552" y="518716"/>
                </a:lnTo>
                <a:lnTo>
                  <a:pt x="2121077" y="513556"/>
                </a:lnTo>
                <a:lnTo>
                  <a:pt x="2128206" y="508000"/>
                </a:lnTo>
                <a:lnTo>
                  <a:pt x="2134938" y="502047"/>
                </a:lnTo>
                <a:lnTo>
                  <a:pt x="2141275" y="496491"/>
                </a:lnTo>
                <a:lnTo>
                  <a:pt x="2147215" y="490141"/>
                </a:lnTo>
                <a:lnTo>
                  <a:pt x="2153156" y="483394"/>
                </a:lnTo>
                <a:lnTo>
                  <a:pt x="2158304" y="476647"/>
                </a:lnTo>
                <a:lnTo>
                  <a:pt x="2163452" y="469503"/>
                </a:lnTo>
                <a:lnTo>
                  <a:pt x="2168601" y="461566"/>
                </a:lnTo>
                <a:lnTo>
                  <a:pt x="2172957" y="454025"/>
                </a:lnTo>
                <a:lnTo>
                  <a:pt x="2176917" y="446485"/>
                </a:lnTo>
                <a:lnTo>
                  <a:pt x="2180482" y="438150"/>
                </a:lnTo>
                <a:lnTo>
                  <a:pt x="2183650" y="430213"/>
                </a:lnTo>
                <a:lnTo>
                  <a:pt x="2186818" y="421481"/>
                </a:lnTo>
                <a:lnTo>
                  <a:pt x="2189195" y="412750"/>
                </a:lnTo>
                <a:lnTo>
                  <a:pt x="2191175" y="404019"/>
                </a:lnTo>
                <a:lnTo>
                  <a:pt x="2192363" y="395288"/>
                </a:lnTo>
                <a:lnTo>
                  <a:pt x="2193947" y="386159"/>
                </a:lnTo>
                <a:lnTo>
                  <a:pt x="2194739" y="377428"/>
                </a:lnTo>
                <a:lnTo>
                  <a:pt x="2194739" y="368697"/>
                </a:lnTo>
                <a:lnTo>
                  <a:pt x="2194739" y="359569"/>
                </a:lnTo>
                <a:lnTo>
                  <a:pt x="2194343" y="351234"/>
                </a:lnTo>
                <a:lnTo>
                  <a:pt x="2192759" y="342503"/>
                </a:lnTo>
                <a:lnTo>
                  <a:pt x="2191571" y="333375"/>
                </a:lnTo>
                <a:lnTo>
                  <a:pt x="2189591" y="325041"/>
                </a:lnTo>
                <a:lnTo>
                  <a:pt x="2187610" y="316706"/>
                </a:lnTo>
                <a:lnTo>
                  <a:pt x="2184838" y="308372"/>
                </a:lnTo>
                <a:lnTo>
                  <a:pt x="2181670" y="299641"/>
                </a:lnTo>
                <a:lnTo>
                  <a:pt x="2178106" y="291703"/>
                </a:lnTo>
                <a:lnTo>
                  <a:pt x="2174145" y="283766"/>
                </a:lnTo>
                <a:lnTo>
                  <a:pt x="2169789" y="275828"/>
                </a:lnTo>
                <a:lnTo>
                  <a:pt x="2163452" y="265509"/>
                </a:lnTo>
                <a:lnTo>
                  <a:pt x="2156324" y="255984"/>
                </a:lnTo>
                <a:lnTo>
                  <a:pt x="2148799" y="247253"/>
                </a:lnTo>
                <a:lnTo>
                  <a:pt x="2140879" y="238522"/>
                </a:lnTo>
                <a:lnTo>
                  <a:pt x="2131770" y="230584"/>
                </a:lnTo>
                <a:lnTo>
                  <a:pt x="2123057" y="223441"/>
                </a:lnTo>
                <a:lnTo>
                  <a:pt x="2113552" y="216694"/>
                </a:lnTo>
                <a:lnTo>
                  <a:pt x="2103255" y="210344"/>
                </a:lnTo>
                <a:lnTo>
                  <a:pt x="2093355" y="204788"/>
                </a:lnTo>
                <a:lnTo>
                  <a:pt x="2082662" y="200422"/>
                </a:lnTo>
                <a:lnTo>
                  <a:pt x="2071969" y="196056"/>
                </a:lnTo>
                <a:lnTo>
                  <a:pt x="2060484" y="192881"/>
                </a:lnTo>
                <a:lnTo>
                  <a:pt x="2048999" y="190103"/>
                </a:lnTo>
                <a:lnTo>
                  <a:pt x="2037118" y="188119"/>
                </a:lnTo>
                <a:lnTo>
                  <a:pt x="2025633" y="186928"/>
                </a:lnTo>
                <a:lnTo>
                  <a:pt x="2013752" y="186531"/>
                </a:lnTo>
                <a:close/>
                <a:moveTo>
                  <a:pt x="2066028" y="0"/>
                </a:moveTo>
                <a:lnTo>
                  <a:pt x="2156324" y="23812"/>
                </a:lnTo>
                <a:lnTo>
                  <a:pt x="2146027" y="100013"/>
                </a:lnTo>
                <a:lnTo>
                  <a:pt x="2140916" y="118533"/>
                </a:lnTo>
                <a:lnTo>
                  <a:pt x="2134542" y="115094"/>
                </a:lnTo>
                <a:lnTo>
                  <a:pt x="2132671" y="114357"/>
                </a:lnTo>
                <a:lnTo>
                  <a:pt x="2132562" y="114300"/>
                </a:lnTo>
                <a:lnTo>
                  <a:pt x="2123453" y="110728"/>
                </a:lnTo>
                <a:lnTo>
                  <a:pt x="2132671" y="114357"/>
                </a:lnTo>
                <a:lnTo>
                  <a:pt x="2140879" y="118666"/>
                </a:lnTo>
                <a:lnTo>
                  <a:pt x="2140916" y="118533"/>
                </a:lnTo>
                <a:lnTo>
                  <a:pt x="2144839" y="120650"/>
                </a:lnTo>
                <a:lnTo>
                  <a:pt x="2153552" y="125413"/>
                </a:lnTo>
                <a:lnTo>
                  <a:pt x="2167413" y="133747"/>
                </a:lnTo>
                <a:lnTo>
                  <a:pt x="2174145" y="138113"/>
                </a:lnTo>
                <a:lnTo>
                  <a:pt x="2180878" y="142875"/>
                </a:lnTo>
                <a:lnTo>
                  <a:pt x="2181274" y="143272"/>
                </a:lnTo>
                <a:lnTo>
                  <a:pt x="2187610" y="148034"/>
                </a:lnTo>
                <a:lnTo>
                  <a:pt x="2193947" y="153194"/>
                </a:lnTo>
                <a:lnTo>
                  <a:pt x="2205432" y="163909"/>
                </a:lnTo>
                <a:lnTo>
                  <a:pt x="2212560" y="170656"/>
                </a:lnTo>
                <a:lnTo>
                  <a:pt x="2221273" y="180181"/>
                </a:lnTo>
                <a:lnTo>
                  <a:pt x="2226433" y="186128"/>
                </a:lnTo>
                <a:lnTo>
                  <a:pt x="2226422" y="186134"/>
                </a:lnTo>
                <a:lnTo>
                  <a:pt x="2229194" y="189309"/>
                </a:lnTo>
                <a:lnTo>
                  <a:pt x="2226433" y="186128"/>
                </a:lnTo>
                <a:lnTo>
                  <a:pt x="2244639" y="175419"/>
                </a:lnTo>
                <a:lnTo>
                  <a:pt x="2315925" y="143669"/>
                </a:lnTo>
                <a:lnTo>
                  <a:pt x="2363053" y="224234"/>
                </a:lnTo>
                <a:lnTo>
                  <a:pt x="2302064" y="270669"/>
                </a:lnTo>
                <a:lnTo>
                  <a:pt x="2280282" y="283369"/>
                </a:lnTo>
                <a:lnTo>
                  <a:pt x="2284242" y="296466"/>
                </a:lnTo>
                <a:lnTo>
                  <a:pt x="2287015" y="309166"/>
                </a:lnTo>
                <a:lnTo>
                  <a:pt x="2289787" y="322263"/>
                </a:lnTo>
                <a:lnTo>
                  <a:pt x="2291371" y="335359"/>
                </a:lnTo>
                <a:lnTo>
                  <a:pt x="2292559" y="348456"/>
                </a:lnTo>
                <a:lnTo>
                  <a:pt x="2293351" y="361553"/>
                </a:lnTo>
                <a:lnTo>
                  <a:pt x="2293351" y="374650"/>
                </a:lnTo>
                <a:lnTo>
                  <a:pt x="2292559" y="387350"/>
                </a:lnTo>
                <a:lnTo>
                  <a:pt x="2318301" y="394097"/>
                </a:lnTo>
                <a:lnTo>
                  <a:pt x="2390775" y="422275"/>
                </a:lnTo>
                <a:lnTo>
                  <a:pt x="2367409" y="512763"/>
                </a:lnTo>
                <a:lnTo>
                  <a:pt x="2291371" y="502047"/>
                </a:lnTo>
                <a:lnTo>
                  <a:pt x="2262857" y="494506"/>
                </a:lnTo>
                <a:lnTo>
                  <a:pt x="2256916" y="506016"/>
                </a:lnTo>
                <a:lnTo>
                  <a:pt x="2250183" y="517128"/>
                </a:lnTo>
                <a:lnTo>
                  <a:pt x="2243451" y="527447"/>
                </a:lnTo>
                <a:lnTo>
                  <a:pt x="2235926" y="537766"/>
                </a:lnTo>
                <a:lnTo>
                  <a:pt x="2228006" y="547688"/>
                </a:lnTo>
                <a:lnTo>
                  <a:pt x="2219293" y="557610"/>
                </a:lnTo>
                <a:lnTo>
                  <a:pt x="2210580" y="566738"/>
                </a:lnTo>
                <a:lnTo>
                  <a:pt x="2201075" y="575469"/>
                </a:lnTo>
                <a:lnTo>
                  <a:pt x="2216125" y="601266"/>
                </a:lnTo>
                <a:lnTo>
                  <a:pt x="2247807" y="671910"/>
                </a:lnTo>
                <a:lnTo>
                  <a:pt x="2167413" y="719932"/>
                </a:lnTo>
                <a:lnTo>
                  <a:pt x="2121077" y="658416"/>
                </a:lnTo>
                <a:lnTo>
                  <a:pt x="2105632" y="632222"/>
                </a:lnTo>
                <a:lnTo>
                  <a:pt x="2110780" y="629841"/>
                </a:lnTo>
                <a:lnTo>
                  <a:pt x="2115929" y="627857"/>
                </a:lnTo>
                <a:lnTo>
                  <a:pt x="2104048" y="632222"/>
                </a:lnTo>
                <a:lnTo>
                  <a:pt x="2092563" y="635794"/>
                </a:lnTo>
                <a:lnTo>
                  <a:pt x="2083058" y="638969"/>
                </a:lnTo>
                <a:lnTo>
                  <a:pt x="2067217" y="642541"/>
                </a:lnTo>
                <a:lnTo>
                  <a:pt x="2059296" y="643732"/>
                </a:lnTo>
                <a:lnTo>
                  <a:pt x="2050583" y="644922"/>
                </a:lnTo>
                <a:lnTo>
                  <a:pt x="2048999" y="644922"/>
                </a:lnTo>
                <a:lnTo>
                  <a:pt x="2033554" y="646907"/>
                </a:lnTo>
                <a:lnTo>
                  <a:pt x="2018505" y="647303"/>
                </a:lnTo>
                <a:lnTo>
                  <a:pt x="2014544" y="647700"/>
                </a:lnTo>
                <a:lnTo>
                  <a:pt x="2008208" y="647303"/>
                </a:lnTo>
                <a:lnTo>
                  <a:pt x="2002617" y="647117"/>
                </a:lnTo>
                <a:lnTo>
                  <a:pt x="1994743" y="646510"/>
                </a:lnTo>
                <a:lnTo>
                  <a:pt x="1984842" y="645716"/>
                </a:lnTo>
                <a:lnTo>
                  <a:pt x="1996327" y="646907"/>
                </a:lnTo>
                <a:lnTo>
                  <a:pt x="2002617" y="647117"/>
                </a:lnTo>
                <a:lnTo>
                  <a:pt x="2005039" y="647303"/>
                </a:lnTo>
                <a:lnTo>
                  <a:pt x="1994347" y="687785"/>
                </a:lnTo>
                <a:lnTo>
                  <a:pt x="1970189" y="747713"/>
                </a:lnTo>
                <a:lnTo>
                  <a:pt x="1879497" y="724297"/>
                </a:lnTo>
                <a:lnTo>
                  <a:pt x="1886230" y="662385"/>
                </a:lnTo>
                <a:lnTo>
                  <a:pt x="1896923" y="621507"/>
                </a:lnTo>
                <a:lnTo>
                  <a:pt x="1904447" y="625078"/>
                </a:lnTo>
                <a:lnTo>
                  <a:pt x="1893754" y="619919"/>
                </a:lnTo>
                <a:lnTo>
                  <a:pt x="1883061" y="614363"/>
                </a:lnTo>
                <a:lnTo>
                  <a:pt x="1874745" y="609997"/>
                </a:lnTo>
                <a:lnTo>
                  <a:pt x="1860884" y="601663"/>
                </a:lnTo>
                <a:lnTo>
                  <a:pt x="1854151" y="596900"/>
                </a:lnTo>
                <a:lnTo>
                  <a:pt x="1847419" y="592535"/>
                </a:lnTo>
                <a:lnTo>
                  <a:pt x="1846627" y="592138"/>
                </a:lnTo>
                <a:lnTo>
                  <a:pt x="1840290" y="586978"/>
                </a:lnTo>
                <a:lnTo>
                  <a:pt x="1834350" y="581819"/>
                </a:lnTo>
                <a:lnTo>
                  <a:pt x="1822469" y="571103"/>
                </a:lnTo>
                <a:lnTo>
                  <a:pt x="1815736" y="564356"/>
                </a:lnTo>
                <a:lnTo>
                  <a:pt x="1809516" y="557841"/>
                </a:lnTo>
                <a:lnTo>
                  <a:pt x="1805439" y="553244"/>
                </a:lnTo>
                <a:lnTo>
                  <a:pt x="1799103" y="545703"/>
                </a:lnTo>
                <a:lnTo>
                  <a:pt x="1807023" y="555228"/>
                </a:lnTo>
                <a:lnTo>
                  <a:pt x="1809516" y="557841"/>
                </a:lnTo>
                <a:lnTo>
                  <a:pt x="1811776" y="560388"/>
                </a:lnTo>
                <a:lnTo>
                  <a:pt x="1779697" y="579438"/>
                </a:lnTo>
                <a:lnTo>
                  <a:pt x="1720292" y="604044"/>
                </a:lnTo>
                <a:lnTo>
                  <a:pt x="1673164" y="523875"/>
                </a:lnTo>
                <a:lnTo>
                  <a:pt x="1721480" y="484585"/>
                </a:lnTo>
                <a:lnTo>
                  <a:pt x="1752767" y="465931"/>
                </a:lnTo>
                <a:lnTo>
                  <a:pt x="1748410" y="452835"/>
                </a:lnTo>
                <a:lnTo>
                  <a:pt x="1744450" y="439341"/>
                </a:lnTo>
                <a:lnTo>
                  <a:pt x="1741282" y="425847"/>
                </a:lnTo>
                <a:lnTo>
                  <a:pt x="1738510" y="412353"/>
                </a:lnTo>
                <a:lnTo>
                  <a:pt x="1736530" y="398860"/>
                </a:lnTo>
                <a:lnTo>
                  <a:pt x="1735737" y="385366"/>
                </a:lnTo>
                <a:lnTo>
                  <a:pt x="1734945" y="371475"/>
                </a:lnTo>
                <a:lnTo>
                  <a:pt x="1735341" y="357981"/>
                </a:lnTo>
                <a:lnTo>
                  <a:pt x="1704451" y="350441"/>
                </a:lnTo>
                <a:lnTo>
                  <a:pt x="1644650" y="325438"/>
                </a:lnTo>
                <a:lnTo>
                  <a:pt x="1668412" y="235347"/>
                </a:lnTo>
                <a:lnTo>
                  <a:pt x="1730193" y="242094"/>
                </a:lnTo>
                <a:lnTo>
                  <a:pt x="1760687" y="250031"/>
                </a:lnTo>
                <a:lnTo>
                  <a:pt x="1766628" y="237331"/>
                </a:lnTo>
                <a:lnTo>
                  <a:pt x="1773361" y="225028"/>
                </a:lnTo>
                <a:lnTo>
                  <a:pt x="1781281" y="213519"/>
                </a:lnTo>
                <a:lnTo>
                  <a:pt x="1789202" y="201613"/>
                </a:lnTo>
                <a:lnTo>
                  <a:pt x="1797915" y="190500"/>
                </a:lnTo>
                <a:lnTo>
                  <a:pt x="1807023" y="179784"/>
                </a:lnTo>
                <a:lnTo>
                  <a:pt x="1816924" y="169069"/>
                </a:lnTo>
                <a:lnTo>
                  <a:pt x="1827221" y="159544"/>
                </a:lnTo>
                <a:lnTo>
                  <a:pt x="1812964" y="135334"/>
                </a:lnTo>
                <a:lnTo>
                  <a:pt x="1788410" y="75406"/>
                </a:lnTo>
                <a:lnTo>
                  <a:pt x="1868804" y="27781"/>
                </a:lnTo>
                <a:lnTo>
                  <a:pt x="1907219" y="76994"/>
                </a:lnTo>
                <a:lnTo>
                  <a:pt x="1923061" y="102791"/>
                </a:lnTo>
                <a:lnTo>
                  <a:pt x="1917516" y="105172"/>
                </a:lnTo>
                <a:lnTo>
                  <a:pt x="1912368" y="107156"/>
                </a:lnTo>
                <a:lnTo>
                  <a:pt x="1924249" y="102791"/>
                </a:lnTo>
                <a:lnTo>
                  <a:pt x="1935734" y="99219"/>
                </a:lnTo>
                <a:lnTo>
                  <a:pt x="1945239" y="96044"/>
                </a:lnTo>
                <a:lnTo>
                  <a:pt x="1961080" y="92869"/>
                </a:lnTo>
                <a:lnTo>
                  <a:pt x="1969001" y="91281"/>
                </a:lnTo>
                <a:lnTo>
                  <a:pt x="1977317" y="89694"/>
                </a:lnTo>
                <a:lnTo>
                  <a:pt x="1979297" y="89694"/>
                </a:lnTo>
                <a:lnTo>
                  <a:pt x="1994347" y="88106"/>
                </a:lnTo>
                <a:lnTo>
                  <a:pt x="2009792" y="87709"/>
                </a:lnTo>
                <a:lnTo>
                  <a:pt x="2013752" y="87709"/>
                </a:lnTo>
                <a:lnTo>
                  <a:pt x="2019693" y="87709"/>
                </a:lnTo>
                <a:lnTo>
                  <a:pt x="2031970" y="88503"/>
                </a:lnTo>
                <a:lnTo>
                  <a:pt x="2043455" y="89297"/>
                </a:lnTo>
                <a:lnTo>
                  <a:pt x="2034346" y="88503"/>
                </a:lnTo>
                <a:lnTo>
                  <a:pt x="2038306" y="72628"/>
                </a:lnTo>
                <a:lnTo>
                  <a:pt x="206602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sz="1012">
              <a:solidFill>
                <a:srgbClr val="1C666E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8359849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 advTm="0">
        <p15:prstTrans prst="origami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250"/>
                            </p:stCondLst>
                            <p:childTnLst>
                              <p:par>
                                <p:cTn id="5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750"/>
                            </p:stCondLst>
                            <p:childTnLst>
                              <p:par>
                                <p:cTn id="59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7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8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9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0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1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2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3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4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3250"/>
                            </p:stCondLst>
                            <p:childTnLst>
                              <p:par>
                                <p:cTn id="7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4250"/>
                            </p:stCondLst>
                            <p:childTnLst>
                              <p:par>
                                <p:cTn id="8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4750"/>
                            </p:stCondLst>
                            <p:childTnLst>
                              <p:par>
                                <p:cTn id="9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5250"/>
                            </p:stCondLst>
                            <p:childTnLst>
                              <p:par>
                                <p:cTn id="9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5750"/>
                            </p:stCondLst>
                            <p:childTnLst>
                              <p:par>
                                <p:cTn id="10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4" grpId="0"/>
      <p:bldP spid="3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293117" y="242680"/>
            <a:ext cx="3104449" cy="369332"/>
            <a:chOff x="585861" y="319364"/>
            <a:chExt cx="4139268" cy="492443"/>
          </a:xfrm>
        </p:grpSpPr>
        <p:sp>
          <p:nvSpPr>
            <p:cNvPr id="5" name="文本框 23"/>
            <p:cNvSpPr txBox="1"/>
            <p:nvPr/>
          </p:nvSpPr>
          <p:spPr>
            <a:xfrm>
              <a:off x="718210" y="319364"/>
              <a:ext cx="2184788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8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标题文字内容 </a:t>
              </a:r>
              <a:endPara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等腰三角形 5"/>
            <p:cNvSpPr/>
            <p:nvPr/>
          </p:nvSpPr>
          <p:spPr>
            <a:xfrm rot="16200000" flipH="1" flipV="1">
              <a:off x="509927" y="489745"/>
              <a:ext cx="304323" cy="152455"/>
            </a:xfrm>
            <a:prstGeom prst="triangle">
              <a:avLst/>
            </a:prstGeom>
            <a:solidFill>
              <a:srgbClr val="E2532A"/>
            </a:soli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>
                <a:solidFill>
                  <a:srgbClr val="080808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" name="文本框 23"/>
            <p:cNvSpPr txBox="1"/>
            <p:nvPr/>
          </p:nvSpPr>
          <p:spPr>
            <a:xfrm>
              <a:off x="2497594" y="429775"/>
              <a:ext cx="2227535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5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Click </a:t>
              </a:r>
              <a:r>
                <a:rPr lang="en-US" altLang="zh-CN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here to add Title</a:t>
              </a:r>
              <a:endPara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1342758" y="1350273"/>
            <a:ext cx="1997702" cy="1497710"/>
            <a:chOff x="1777107" y="1628800"/>
            <a:chExt cx="2664296" cy="1997467"/>
          </a:xfrm>
        </p:grpSpPr>
        <p:grpSp>
          <p:nvGrpSpPr>
            <p:cNvPr id="9" name="组合 8"/>
            <p:cNvGrpSpPr/>
            <p:nvPr/>
          </p:nvGrpSpPr>
          <p:grpSpPr>
            <a:xfrm>
              <a:off x="1777107" y="1628800"/>
              <a:ext cx="2664296" cy="1997467"/>
              <a:chOff x="1944563" y="1916832"/>
              <a:chExt cx="2977456" cy="2232248"/>
            </a:xfrm>
          </p:grpSpPr>
          <p:sp>
            <p:nvSpPr>
              <p:cNvPr id="11" name="圆角矩形 10"/>
              <p:cNvSpPr/>
              <p:nvPr/>
            </p:nvSpPr>
            <p:spPr>
              <a:xfrm>
                <a:off x="1944563" y="1916832"/>
                <a:ext cx="2977456" cy="2232248"/>
              </a:xfrm>
              <a:prstGeom prst="roundRect">
                <a:avLst>
                  <a:gd name="adj" fmla="val 12288"/>
                </a:avLst>
              </a:prstGeom>
              <a:blipFill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bright="9000"/>
                          </a14:imgEffect>
                        </a14:imgLayer>
                      </a14:imgProps>
                    </a:ext>
                  </a:extLst>
                </a:blip>
                <a:srcRect/>
                <a:stretch>
                  <a:fillRect l="-23149" t="-10736" r="-20732" b="-75244"/>
                </a:stretch>
              </a:blipFill>
              <a:ln>
                <a:noFill/>
              </a:ln>
              <a:effectLst>
                <a:outerShdw blurRad="266700" dist="1143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2">
                  <a:solidFill>
                    <a:srgbClr val="F66C47"/>
                  </a:solidFill>
                </a:endParaRPr>
              </a:p>
            </p:txBody>
          </p:sp>
          <p:sp>
            <p:nvSpPr>
              <p:cNvPr id="12" name="圆角矩形 11"/>
              <p:cNvSpPr/>
              <p:nvPr/>
            </p:nvSpPr>
            <p:spPr>
              <a:xfrm>
                <a:off x="1944563" y="3573016"/>
                <a:ext cx="2977456" cy="57606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D6D6D6"/>
                  </a:gs>
                  <a:gs pos="100000">
                    <a:srgbClr val="F7F7F7"/>
                  </a:gs>
                </a:gsLst>
                <a:path path="circle">
                  <a:fillToRect t="100000" r="10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2">
                  <a:solidFill>
                    <a:srgbClr val="F66C47"/>
                  </a:solidFill>
                </a:endParaRPr>
              </a:p>
            </p:txBody>
          </p:sp>
        </p:grpSp>
        <p:sp>
          <p:nvSpPr>
            <p:cNvPr id="10" name="文本框 9"/>
            <p:cNvSpPr txBox="1"/>
            <p:nvPr/>
          </p:nvSpPr>
          <p:spPr>
            <a:xfrm>
              <a:off x="2641203" y="3140969"/>
              <a:ext cx="932748" cy="438678"/>
            </a:xfrm>
            <a:prstGeom prst="rect">
              <a:avLst/>
            </a:prstGeom>
            <a:noFill/>
            <a:effectLst/>
          </p:spPr>
          <p:txBody>
            <a:bodyPr wrap="square" lIns="51422" tIns="25711" rIns="51422" bIns="25711" rtlCol="0">
              <a:spAutoFit/>
            </a:bodyPr>
            <a:lstStyle/>
            <a:p>
              <a:pPr marL="0" lvl="1" algn="ctr"/>
              <a:r>
                <a:rPr lang="en-US" altLang="zh-CN" sz="1800" dirty="0">
                  <a:solidFill>
                    <a:srgbClr val="F66C47"/>
                  </a:solidFill>
                  <a:latin typeface="Impact MT Std" pitchFamily="34" charset="0"/>
                  <a:ea typeface="方正兰亭黑简体" panose="02000000000000000000" pitchFamily="2" charset="-122"/>
                </a:rPr>
                <a:t>01</a:t>
              </a:r>
              <a:endParaRPr lang="zh-CN" altLang="en-US" sz="1800" dirty="0">
                <a:solidFill>
                  <a:srgbClr val="F66C47"/>
                </a:solidFill>
                <a:latin typeface="Impact MT Std" pitchFamily="34" charset="0"/>
                <a:ea typeface="方正兰亭黑简体" panose="02000000000000000000" pitchFamily="2" charset="-122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3610419" y="1350273"/>
            <a:ext cx="1944445" cy="1462752"/>
            <a:chOff x="4801443" y="1628800"/>
            <a:chExt cx="2593268" cy="1950845"/>
          </a:xfrm>
        </p:grpSpPr>
        <p:grpSp>
          <p:nvGrpSpPr>
            <p:cNvPr id="14" name="组合 13"/>
            <p:cNvGrpSpPr/>
            <p:nvPr/>
          </p:nvGrpSpPr>
          <p:grpSpPr>
            <a:xfrm>
              <a:off x="4801443" y="1628800"/>
              <a:ext cx="2593268" cy="1944216"/>
              <a:chOff x="1944563" y="1916832"/>
              <a:chExt cx="2977456" cy="2232248"/>
            </a:xfrm>
          </p:grpSpPr>
          <p:sp>
            <p:nvSpPr>
              <p:cNvPr id="16" name="圆角矩形 15"/>
              <p:cNvSpPr/>
              <p:nvPr/>
            </p:nvSpPr>
            <p:spPr>
              <a:xfrm>
                <a:off x="1944563" y="1916832"/>
                <a:ext cx="2977456" cy="2232248"/>
              </a:xfrm>
              <a:prstGeom prst="roundRect">
                <a:avLst>
                  <a:gd name="adj" fmla="val 12288"/>
                </a:avLst>
              </a:prstGeom>
              <a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rightnessContrast bright="22000"/>
                          </a14:imgEffect>
                        </a14:imgLayer>
                      </a14:imgProps>
                    </a:ext>
                  </a:extLst>
                </a:blip>
                <a:srcRect/>
                <a:stretch>
                  <a:fillRect l="-15290" t="-41118" r="-12873" b="812"/>
                </a:stretch>
              </a:blipFill>
              <a:ln>
                <a:noFill/>
              </a:ln>
              <a:effectLst>
                <a:outerShdw blurRad="266700" dist="1143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2">
                  <a:solidFill>
                    <a:srgbClr val="F34347"/>
                  </a:solidFill>
                </a:endParaRPr>
              </a:p>
            </p:txBody>
          </p:sp>
          <p:sp>
            <p:nvSpPr>
              <p:cNvPr id="17" name="圆角矩形 16"/>
              <p:cNvSpPr/>
              <p:nvPr/>
            </p:nvSpPr>
            <p:spPr>
              <a:xfrm>
                <a:off x="1944563" y="3573016"/>
                <a:ext cx="2977456" cy="57606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D6D6D6"/>
                  </a:gs>
                  <a:gs pos="100000">
                    <a:srgbClr val="F7F7F7"/>
                  </a:gs>
                </a:gsLst>
                <a:path path="circle">
                  <a:fillToRect t="100000" r="10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2">
                  <a:solidFill>
                    <a:srgbClr val="F34347"/>
                  </a:solidFill>
                </a:endParaRPr>
              </a:p>
            </p:txBody>
          </p:sp>
        </p:grpSp>
        <p:sp>
          <p:nvSpPr>
            <p:cNvPr id="15" name="文本框 9"/>
            <p:cNvSpPr txBox="1"/>
            <p:nvPr/>
          </p:nvSpPr>
          <p:spPr>
            <a:xfrm>
              <a:off x="5665538" y="3140967"/>
              <a:ext cx="907883" cy="438678"/>
            </a:xfrm>
            <a:prstGeom prst="rect">
              <a:avLst/>
            </a:prstGeom>
            <a:noFill/>
            <a:effectLst/>
          </p:spPr>
          <p:txBody>
            <a:bodyPr wrap="square" lIns="51422" tIns="25711" rIns="51422" bIns="25711" rtlCol="0">
              <a:spAutoFit/>
            </a:bodyPr>
            <a:lstStyle/>
            <a:p>
              <a:pPr marL="0" lvl="1" algn="ctr"/>
              <a:r>
                <a:rPr lang="en-US" altLang="zh-CN" sz="1800" dirty="0">
                  <a:solidFill>
                    <a:srgbClr val="F34347"/>
                  </a:solidFill>
                  <a:latin typeface="Impact MT Std" pitchFamily="34" charset="0"/>
                  <a:ea typeface="方正兰亭黑简体" panose="02000000000000000000" pitchFamily="2" charset="-122"/>
                </a:rPr>
                <a:t>02</a:t>
              </a:r>
              <a:endParaRPr lang="zh-CN" altLang="en-US" sz="1800" dirty="0">
                <a:solidFill>
                  <a:srgbClr val="F34347"/>
                </a:solidFill>
                <a:latin typeface="Impact MT Std" pitchFamily="34" charset="0"/>
                <a:ea typeface="方正兰亭黑简体" panose="02000000000000000000" pitchFamily="2" charset="-122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5841664" y="1350273"/>
            <a:ext cx="1944445" cy="1462752"/>
            <a:chOff x="7777211" y="1628800"/>
            <a:chExt cx="2593268" cy="1950845"/>
          </a:xfrm>
        </p:grpSpPr>
        <p:grpSp>
          <p:nvGrpSpPr>
            <p:cNvPr id="19" name="组合 18"/>
            <p:cNvGrpSpPr/>
            <p:nvPr/>
          </p:nvGrpSpPr>
          <p:grpSpPr>
            <a:xfrm>
              <a:off x="7777211" y="1628800"/>
              <a:ext cx="2593268" cy="1944216"/>
              <a:chOff x="1944563" y="1916832"/>
              <a:chExt cx="2977456" cy="2232248"/>
            </a:xfrm>
          </p:grpSpPr>
          <p:sp>
            <p:nvSpPr>
              <p:cNvPr id="21" name="圆角矩形 20"/>
              <p:cNvSpPr/>
              <p:nvPr/>
            </p:nvSpPr>
            <p:spPr>
              <a:xfrm>
                <a:off x="1944563" y="1916832"/>
                <a:ext cx="2977456" cy="2232248"/>
              </a:xfrm>
              <a:prstGeom prst="roundRect">
                <a:avLst>
                  <a:gd name="adj" fmla="val 12288"/>
                </a:avLst>
              </a:prstGeom>
              <a:blipFill>
                <a:blip r:embed="rId6"/>
                <a:srcRect/>
                <a:stretch>
                  <a:fillRect l="-49774" t="-46883" r="-47352" b="-4952"/>
                </a:stretch>
              </a:blipFill>
              <a:ln>
                <a:noFill/>
              </a:ln>
              <a:effectLst>
                <a:outerShdw blurRad="114300" dist="889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2">
                  <a:solidFill>
                    <a:srgbClr val="059188"/>
                  </a:solidFill>
                </a:endParaRPr>
              </a:p>
            </p:txBody>
          </p:sp>
          <p:sp>
            <p:nvSpPr>
              <p:cNvPr id="22" name="圆角矩形 21"/>
              <p:cNvSpPr/>
              <p:nvPr/>
            </p:nvSpPr>
            <p:spPr>
              <a:xfrm>
                <a:off x="1944563" y="3573016"/>
                <a:ext cx="2977456" cy="57606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D6D6D6"/>
                  </a:gs>
                  <a:gs pos="100000">
                    <a:srgbClr val="F7F7F7"/>
                  </a:gs>
                </a:gsLst>
                <a:path path="circle">
                  <a:fillToRect t="100000" r="10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2">
                  <a:solidFill>
                    <a:srgbClr val="059188"/>
                  </a:solidFill>
                </a:endParaRPr>
              </a:p>
            </p:txBody>
          </p:sp>
        </p:grpSp>
        <p:sp>
          <p:nvSpPr>
            <p:cNvPr id="20" name="文本框 9"/>
            <p:cNvSpPr txBox="1"/>
            <p:nvPr/>
          </p:nvSpPr>
          <p:spPr>
            <a:xfrm>
              <a:off x="8689875" y="3140967"/>
              <a:ext cx="859314" cy="438678"/>
            </a:xfrm>
            <a:prstGeom prst="rect">
              <a:avLst/>
            </a:prstGeom>
            <a:noFill/>
            <a:effectLst/>
          </p:spPr>
          <p:txBody>
            <a:bodyPr wrap="square" lIns="51422" tIns="25711" rIns="51422" bIns="25711" rtlCol="0">
              <a:spAutoFit/>
            </a:bodyPr>
            <a:lstStyle/>
            <a:p>
              <a:pPr marL="0" lvl="1" algn="ctr"/>
              <a:r>
                <a:rPr lang="en-US" altLang="zh-CN" sz="1800" dirty="0">
                  <a:solidFill>
                    <a:srgbClr val="059188"/>
                  </a:solidFill>
                  <a:latin typeface="Impact MT Std" pitchFamily="34" charset="0"/>
                  <a:ea typeface="方正兰亭黑简体" panose="02000000000000000000" pitchFamily="2" charset="-122"/>
                </a:rPr>
                <a:t>03</a:t>
              </a:r>
              <a:endParaRPr lang="zh-CN" altLang="en-US" sz="1800" dirty="0">
                <a:solidFill>
                  <a:srgbClr val="059188"/>
                </a:solidFill>
                <a:latin typeface="Impact MT Std" pitchFamily="34" charset="0"/>
                <a:ea typeface="方正兰亭黑简体" panose="02000000000000000000" pitchFamily="2" charset="-122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1936889" y="2979328"/>
            <a:ext cx="851730" cy="851730"/>
            <a:chOff x="1677608" y="2996952"/>
            <a:chExt cx="1395643" cy="1395643"/>
          </a:xfrm>
        </p:grpSpPr>
        <p:sp>
          <p:nvSpPr>
            <p:cNvPr id="24" name="Oval 60"/>
            <p:cNvSpPr>
              <a:spLocks noChangeAspect="1"/>
            </p:cNvSpPr>
            <p:nvPr/>
          </p:nvSpPr>
          <p:spPr>
            <a:xfrm>
              <a:off x="1677608" y="2996952"/>
              <a:ext cx="1395643" cy="1395643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81000"/>
                  </a:schemeClr>
                </a:gs>
                <a:gs pos="0">
                  <a:schemeClr val="bg1">
                    <a:lumMod val="99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317500" dist="1143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>
                <a:solidFill>
                  <a:prstClr val="white"/>
                </a:solidFill>
              </a:endParaRPr>
            </a:p>
          </p:txBody>
        </p:sp>
        <p:sp>
          <p:nvSpPr>
            <p:cNvPr id="25" name="Oval 29"/>
            <p:cNvSpPr>
              <a:spLocks noChangeAspect="1"/>
            </p:cNvSpPr>
            <p:nvPr/>
          </p:nvSpPr>
          <p:spPr>
            <a:xfrm>
              <a:off x="1850114" y="3169458"/>
              <a:ext cx="1050630" cy="1050630"/>
            </a:xfrm>
            <a:prstGeom prst="ellipse">
              <a:avLst/>
            </a:prstGeom>
            <a:gradFill>
              <a:gsLst>
                <a:gs pos="0">
                  <a:srgbClr val="DC4A1B"/>
                </a:gs>
                <a:gs pos="100000">
                  <a:srgbClr val="F66C47"/>
                </a:gs>
              </a:gsLst>
              <a:lin ang="5400000" scaled="1"/>
            </a:gradFill>
            <a:ln w="120650">
              <a:gradFill flip="none" rotWithShape="1">
                <a:gsLst>
                  <a:gs pos="0">
                    <a:schemeClr val="bg1">
                      <a:lumMod val="78000"/>
                    </a:schemeClr>
                  </a:gs>
                  <a:gs pos="100000">
                    <a:schemeClr val="bg1">
                      <a:lumMod val="98000"/>
                    </a:schemeClr>
                  </a:gs>
                </a:gsLst>
                <a:lin ang="5400000" scaled="1"/>
                <a:tileRect/>
              </a:gradFill>
            </a:ln>
            <a:effectLst>
              <a:innerShdw blurRad="330200" dist="114300" dir="16200000">
                <a:prstClr val="black">
                  <a:alpha val="5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99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DIN-BoldItalic" pitchFamily="50" charset="0"/>
                </a:rPr>
                <a:t></a:t>
              </a: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2204114" y="3261841"/>
            <a:ext cx="317280" cy="292542"/>
            <a:chOff x="7339246" y="1487600"/>
            <a:chExt cx="423150" cy="390158"/>
          </a:xfrm>
        </p:grpSpPr>
        <p:sp>
          <p:nvSpPr>
            <p:cNvPr id="27" name="Freeform 364"/>
            <p:cNvSpPr/>
            <p:nvPr/>
          </p:nvSpPr>
          <p:spPr bwMode="auto">
            <a:xfrm>
              <a:off x="7339246" y="1689008"/>
              <a:ext cx="423150" cy="188750"/>
            </a:xfrm>
            <a:custGeom>
              <a:avLst/>
              <a:gdLst>
                <a:gd name="T0" fmla="*/ 222 w 262"/>
                <a:gd name="T1" fmla="*/ 18 h 94"/>
                <a:gd name="T2" fmla="*/ 205 w 262"/>
                <a:gd name="T3" fmla="*/ 18 h 94"/>
                <a:gd name="T4" fmla="*/ 205 w 262"/>
                <a:gd name="T5" fmla="*/ 0 h 94"/>
                <a:gd name="T6" fmla="*/ 57 w 262"/>
                <a:gd name="T7" fmla="*/ 0 h 94"/>
                <a:gd name="T8" fmla="*/ 57 w 262"/>
                <a:gd name="T9" fmla="*/ 18 h 94"/>
                <a:gd name="T10" fmla="*/ 40 w 262"/>
                <a:gd name="T11" fmla="*/ 18 h 94"/>
                <a:gd name="T12" fmla="*/ 40 w 262"/>
                <a:gd name="T13" fmla="*/ 0 h 94"/>
                <a:gd name="T14" fmla="*/ 0 w 262"/>
                <a:gd name="T15" fmla="*/ 0 h 94"/>
                <a:gd name="T16" fmla="*/ 0 w 262"/>
                <a:gd name="T17" fmla="*/ 83 h 94"/>
                <a:gd name="T18" fmla="*/ 11 w 262"/>
                <a:gd name="T19" fmla="*/ 94 h 94"/>
                <a:gd name="T20" fmla="*/ 251 w 262"/>
                <a:gd name="T21" fmla="*/ 94 h 94"/>
                <a:gd name="T22" fmla="*/ 262 w 262"/>
                <a:gd name="T23" fmla="*/ 83 h 94"/>
                <a:gd name="T24" fmla="*/ 262 w 262"/>
                <a:gd name="T25" fmla="*/ 0 h 94"/>
                <a:gd name="T26" fmla="*/ 222 w 262"/>
                <a:gd name="T27" fmla="*/ 0 h 94"/>
                <a:gd name="T28" fmla="*/ 222 w 262"/>
                <a:gd name="T29" fmla="*/ 18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62" h="94">
                  <a:moveTo>
                    <a:pt x="222" y="18"/>
                  </a:moveTo>
                  <a:cubicBezTo>
                    <a:pt x="205" y="18"/>
                    <a:pt x="205" y="18"/>
                    <a:pt x="205" y="18"/>
                  </a:cubicBezTo>
                  <a:cubicBezTo>
                    <a:pt x="205" y="0"/>
                    <a:pt x="205" y="0"/>
                    <a:pt x="205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7" y="18"/>
                    <a:pt x="57" y="18"/>
                    <a:pt x="57" y="18"/>
                  </a:cubicBezTo>
                  <a:cubicBezTo>
                    <a:pt x="40" y="18"/>
                    <a:pt x="40" y="18"/>
                    <a:pt x="40" y="18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9"/>
                    <a:pt x="5" y="94"/>
                    <a:pt x="11" y="94"/>
                  </a:cubicBezTo>
                  <a:cubicBezTo>
                    <a:pt x="251" y="94"/>
                    <a:pt x="251" y="94"/>
                    <a:pt x="251" y="94"/>
                  </a:cubicBezTo>
                  <a:cubicBezTo>
                    <a:pt x="258" y="94"/>
                    <a:pt x="262" y="89"/>
                    <a:pt x="262" y="83"/>
                  </a:cubicBezTo>
                  <a:cubicBezTo>
                    <a:pt x="262" y="0"/>
                    <a:pt x="262" y="0"/>
                    <a:pt x="262" y="0"/>
                  </a:cubicBezTo>
                  <a:cubicBezTo>
                    <a:pt x="222" y="0"/>
                    <a:pt x="222" y="0"/>
                    <a:pt x="222" y="0"/>
                  </a:cubicBezTo>
                  <a:lnTo>
                    <a:pt x="222" y="1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68562" tIns="34281" rIns="68562" bIns="34281" numCol="1" anchor="t" anchorCtr="0" compatLnSpc="1"/>
            <a:lstStyle/>
            <a:p>
              <a:endParaRPr lang="zh-CN" altLang="en-US" sz="1012"/>
            </a:p>
          </p:txBody>
        </p:sp>
        <p:sp>
          <p:nvSpPr>
            <p:cNvPr id="28" name="Freeform 365"/>
            <p:cNvSpPr/>
            <p:nvPr/>
          </p:nvSpPr>
          <p:spPr bwMode="auto">
            <a:xfrm>
              <a:off x="7339246" y="1552399"/>
              <a:ext cx="423150" cy="128060"/>
            </a:xfrm>
            <a:custGeom>
              <a:avLst/>
              <a:gdLst>
                <a:gd name="T0" fmla="*/ 251 w 262"/>
                <a:gd name="T1" fmla="*/ 0 h 45"/>
                <a:gd name="T2" fmla="*/ 11 w 262"/>
                <a:gd name="T3" fmla="*/ 0 h 45"/>
                <a:gd name="T4" fmla="*/ 0 w 262"/>
                <a:gd name="T5" fmla="*/ 11 h 45"/>
                <a:gd name="T6" fmla="*/ 0 w 262"/>
                <a:gd name="T7" fmla="*/ 45 h 45"/>
                <a:gd name="T8" fmla="*/ 40 w 262"/>
                <a:gd name="T9" fmla="*/ 45 h 45"/>
                <a:gd name="T10" fmla="*/ 40 w 262"/>
                <a:gd name="T11" fmla="*/ 34 h 45"/>
                <a:gd name="T12" fmla="*/ 57 w 262"/>
                <a:gd name="T13" fmla="*/ 34 h 45"/>
                <a:gd name="T14" fmla="*/ 57 w 262"/>
                <a:gd name="T15" fmla="*/ 45 h 45"/>
                <a:gd name="T16" fmla="*/ 205 w 262"/>
                <a:gd name="T17" fmla="*/ 45 h 45"/>
                <a:gd name="T18" fmla="*/ 205 w 262"/>
                <a:gd name="T19" fmla="*/ 34 h 45"/>
                <a:gd name="T20" fmla="*/ 222 w 262"/>
                <a:gd name="T21" fmla="*/ 34 h 45"/>
                <a:gd name="T22" fmla="*/ 222 w 262"/>
                <a:gd name="T23" fmla="*/ 45 h 45"/>
                <a:gd name="T24" fmla="*/ 262 w 262"/>
                <a:gd name="T25" fmla="*/ 45 h 45"/>
                <a:gd name="T26" fmla="*/ 262 w 262"/>
                <a:gd name="T27" fmla="*/ 11 h 45"/>
                <a:gd name="T28" fmla="*/ 251 w 262"/>
                <a:gd name="T29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62" h="45">
                  <a:moveTo>
                    <a:pt x="251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40" y="45"/>
                    <a:pt x="40" y="45"/>
                    <a:pt x="40" y="45"/>
                  </a:cubicBezTo>
                  <a:cubicBezTo>
                    <a:pt x="40" y="34"/>
                    <a:pt x="40" y="34"/>
                    <a:pt x="40" y="34"/>
                  </a:cubicBezTo>
                  <a:cubicBezTo>
                    <a:pt x="57" y="34"/>
                    <a:pt x="57" y="34"/>
                    <a:pt x="57" y="34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205" y="45"/>
                    <a:pt x="205" y="45"/>
                    <a:pt x="205" y="45"/>
                  </a:cubicBezTo>
                  <a:cubicBezTo>
                    <a:pt x="205" y="34"/>
                    <a:pt x="205" y="34"/>
                    <a:pt x="205" y="34"/>
                  </a:cubicBezTo>
                  <a:cubicBezTo>
                    <a:pt x="222" y="34"/>
                    <a:pt x="222" y="34"/>
                    <a:pt x="222" y="34"/>
                  </a:cubicBezTo>
                  <a:cubicBezTo>
                    <a:pt x="222" y="45"/>
                    <a:pt x="222" y="45"/>
                    <a:pt x="222" y="45"/>
                  </a:cubicBezTo>
                  <a:cubicBezTo>
                    <a:pt x="262" y="45"/>
                    <a:pt x="262" y="45"/>
                    <a:pt x="262" y="45"/>
                  </a:cubicBezTo>
                  <a:cubicBezTo>
                    <a:pt x="262" y="11"/>
                    <a:pt x="262" y="11"/>
                    <a:pt x="262" y="11"/>
                  </a:cubicBezTo>
                  <a:cubicBezTo>
                    <a:pt x="262" y="5"/>
                    <a:pt x="258" y="0"/>
                    <a:pt x="2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68562" tIns="34281" rIns="68562" bIns="34281" numCol="1" anchor="t" anchorCtr="0" compatLnSpc="1"/>
            <a:lstStyle/>
            <a:p>
              <a:endParaRPr lang="zh-CN" altLang="en-US" sz="1012"/>
            </a:p>
          </p:txBody>
        </p:sp>
        <p:sp>
          <p:nvSpPr>
            <p:cNvPr id="29" name="Freeform 366"/>
            <p:cNvSpPr/>
            <p:nvPr/>
          </p:nvSpPr>
          <p:spPr bwMode="auto">
            <a:xfrm>
              <a:off x="7443155" y="1487600"/>
              <a:ext cx="215332" cy="79403"/>
            </a:xfrm>
            <a:custGeom>
              <a:avLst/>
              <a:gdLst>
                <a:gd name="T0" fmla="*/ 132 w 132"/>
                <a:gd name="T1" fmla="*/ 63 h 63"/>
                <a:gd name="T2" fmla="*/ 115 w 132"/>
                <a:gd name="T3" fmla="*/ 63 h 63"/>
                <a:gd name="T4" fmla="*/ 115 w 132"/>
                <a:gd name="T5" fmla="*/ 20 h 63"/>
                <a:gd name="T6" fmla="*/ 112 w 132"/>
                <a:gd name="T7" fmla="*/ 17 h 63"/>
                <a:gd name="T8" fmla="*/ 20 w 132"/>
                <a:gd name="T9" fmla="*/ 17 h 63"/>
                <a:gd name="T10" fmla="*/ 18 w 132"/>
                <a:gd name="T11" fmla="*/ 20 h 63"/>
                <a:gd name="T12" fmla="*/ 18 w 132"/>
                <a:gd name="T13" fmla="*/ 63 h 63"/>
                <a:gd name="T14" fmla="*/ 0 w 132"/>
                <a:gd name="T15" fmla="*/ 63 h 63"/>
                <a:gd name="T16" fmla="*/ 0 w 132"/>
                <a:gd name="T17" fmla="*/ 20 h 63"/>
                <a:gd name="T18" fmla="*/ 20 w 132"/>
                <a:gd name="T19" fmla="*/ 0 h 63"/>
                <a:gd name="T20" fmla="*/ 112 w 132"/>
                <a:gd name="T21" fmla="*/ 0 h 63"/>
                <a:gd name="T22" fmla="*/ 132 w 132"/>
                <a:gd name="T23" fmla="*/ 20 h 63"/>
                <a:gd name="T24" fmla="*/ 132 w 132"/>
                <a:gd name="T25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2" h="63">
                  <a:moveTo>
                    <a:pt x="132" y="63"/>
                  </a:moveTo>
                  <a:cubicBezTo>
                    <a:pt x="115" y="63"/>
                    <a:pt x="115" y="63"/>
                    <a:pt x="115" y="63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5" y="18"/>
                    <a:pt x="114" y="17"/>
                    <a:pt x="112" y="17"/>
                  </a:cubicBezTo>
                  <a:cubicBezTo>
                    <a:pt x="20" y="17"/>
                    <a:pt x="20" y="17"/>
                    <a:pt x="20" y="17"/>
                  </a:cubicBezTo>
                  <a:cubicBezTo>
                    <a:pt x="19" y="17"/>
                    <a:pt x="18" y="18"/>
                    <a:pt x="18" y="20"/>
                  </a:cubicBezTo>
                  <a:cubicBezTo>
                    <a:pt x="18" y="63"/>
                    <a:pt x="18" y="63"/>
                    <a:pt x="18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112" y="0"/>
                    <a:pt x="112" y="0"/>
                    <a:pt x="112" y="0"/>
                  </a:cubicBezTo>
                  <a:cubicBezTo>
                    <a:pt x="123" y="0"/>
                    <a:pt x="132" y="9"/>
                    <a:pt x="132" y="20"/>
                  </a:cubicBezTo>
                  <a:lnTo>
                    <a:pt x="132" y="6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68562" tIns="34281" rIns="68562" bIns="34281" numCol="1" anchor="t" anchorCtr="0" compatLnSpc="1"/>
            <a:lstStyle/>
            <a:p>
              <a:endParaRPr lang="zh-CN" altLang="en-US" sz="1012"/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4150339" y="3007057"/>
            <a:ext cx="851730" cy="851730"/>
            <a:chOff x="1677608" y="2996952"/>
            <a:chExt cx="1395643" cy="1395643"/>
          </a:xfrm>
        </p:grpSpPr>
        <p:sp>
          <p:nvSpPr>
            <p:cNvPr id="31" name="Oval 60"/>
            <p:cNvSpPr>
              <a:spLocks noChangeAspect="1"/>
            </p:cNvSpPr>
            <p:nvPr/>
          </p:nvSpPr>
          <p:spPr>
            <a:xfrm>
              <a:off x="1677608" y="2996952"/>
              <a:ext cx="1395643" cy="1395643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81000"/>
                  </a:schemeClr>
                </a:gs>
                <a:gs pos="0">
                  <a:schemeClr val="bg1">
                    <a:lumMod val="99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317500" dist="1143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>
                <a:solidFill>
                  <a:srgbClr val="F34347"/>
                </a:solidFill>
              </a:endParaRPr>
            </a:p>
          </p:txBody>
        </p:sp>
        <p:sp>
          <p:nvSpPr>
            <p:cNvPr id="32" name="Oval 29"/>
            <p:cNvSpPr>
              <a:spLocks noChangeAspect="1"/>
            </p:cNvSpPr>
            <p:nvPr/>
          </p:nvSpPr>
          <p:spPr>
            <a:xfrm>
              <a:off x="1850114" y="3169458"/>
              <a:ext cx="1050630" cy="1050630"/>
            </a:xfrm>
            <a:prstGeom prst="ellipse">
              <a:avLst/>
            </a:prstGeom>
            <a:gradFill>
              <a:gsLst>
                <a:gs pos="0">
                  <a:srgbClr val="C72319"/>
                </a:gs>
                <a:gs pos="100000">
                  <a:srgbClr val="F34347"/>
                </a:gs>
              </a:gsLst>
              <a:lin ang="5400000" scaled="1"/>
            </a:gradFill>
            <a:ln w="120650">
              <a:gradFill flip="none" rotWithShape="1">
                <a:gsLst>
                  <a:gs pos="0">
                    <a:schemeClr val="bg1">
                      <a:lumMod val="78000"/>
                    </a:schemeClr>
                  </a:gs>
                  <a:gs pos="100000">
                    <a:schemeClr val="bg1">
                      <a:lumMod val="98000"/>
                    </a:schemeClr>
                  </a:gs>
                </a:gsLst>
                <a:lin ang="5400000" scaled="1"/>
                <a:tileRect/>
              </a:gradFill>
            </a:ln>
            <a:effectLst>
              <a:innerShdw blurRad="330200" dist="114300" dir="16200000">
                <a:prstClr val="black">
                  <a:alpha val="5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99" dirty="0">
                  <a:solidFill>
                    <a:srgbClr val="F34347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DIN-BoldItalic" pitchFamily="50" charset="0"/>
                </a:rPr>
                <a:t></a:t>
              </a: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4410261" y="3273540"/>
            <a:ext cx="336553" cy="342670"/>
            <a:chOff x="2000378" y="1974523"/>
            <a:chExt cx="576064" cy="586534"/>
          </a:xfrm>
        </p:grpSpPr>
        <p:sp>
          <p:nvSpPr>
            <p:cNvPr id="34" name="Freeform 562"/>
            <p:cNvSpPr>
              <a:spLocks noEditPoints="1"/>
            </p:cNvSpPr>
            <p:nvPr/>
          </p:nvSpPr>
          <p:spPr bwMode="auto">
            <a:xfrm>
              <a:off x="2000378" y="1974523"/>
              <a:ext cx="576064" cy="504844"/>
            </a:xfrm>
            <a:custGeom>
              <a:avLst/>
              <a:gdLst>
                <a:gd name="T0" fmla="*/ 182 w 233"/>
                <a:gd name="T1" fmla="*/ 7 h 204"/>
                <a:gd name="T2" fmla="*/ 183 w 233"/>
                <a:gd name="T3" fmla="*/ 0 h 204"/>
                <a:gd name="T4" fmla="*/ 116 w 233"/>
                <a:gd name="T5" fmla="*/ 0 h 204"/>
                <a:gd name="T6" fmla="*/ 50 w 233"/>
                <a:gd name="T7" fmla="*/ 0 h 204"/>
                <a:gd name="T8" fmla="*/ 50 w 233"/>
                <a:gd name="T9" fmla="*/ 7 h 204"/>
                <a:gd name="T10" fmla="*/ 0 w 233"/>
                <a:gd name="T11" fmla="*/ 7 h 204"/>
                <a:gd name="T12" fmla="*/ 0 w 233"/>
                <a:gd name="T13" fmla="*/ 14 h 204"/>
                <a:gd name="T14" fmla="*/ 31 w 233"/>
                <a:gd name="T15" fmla="*/ 95 h 204"/>
                <a:gd name="T16" fmla="*/ 86 w 233"/>
                <a:gd name="T17" fmla="*/ 131 h 204"/>
                <a:gd name="T18" fmla="*/ 100 w 233"/>
                <a:gd name="T19" fmla="*/ 143 h 204"/>
                <a:gd name="T20" fmla="*/ 100 w 233"/>
                <a:gd name="T21" fmla="*/ 186 h 204"/>
                <a:gd name="T22" fmla="*/ 83 w 233"/>
                <a:gd name="T23" fmla="*/ 204 h 204"/>
                <a:gd name="T24" fmla="*/ 116 w 233"/>
                <a:gd name="T25" fmla="*/ 204 h 204"/>
                <a:gd name="T26" fmla="*/ 150 w 233"/>
                <a:gd name="T27" fmla="*/ 204 h 204"/>
                <a:gd name="T28" fmla="*/ 133 w 233"/>
                <a:gd name="T29" fmla="*/ 186 h 204"/>
                <a:gd name="T30" fmla="*/ 133 w 233"/>
                <a:gd name="T31" fmla="*/ 143 h 204"/>
                <a:gd name="T32" fmla="*/ 147 w 233"/>
                <a:gd name="T33" fmla="*/ 131 h 204"/>
                <a:gd name="T34" fmla="*/ 202 w 233"/>
                <a:gd name="T35" fmla="*/ 95 h 204"/>
                <a:gd name="T36" fmla="*/ 233 w 233"/>
                <a:gd name="T37" fmla="*/ 14 h 204"/>
                <a:gd name="T38" fmla="*/ 233 w 233"/>
                <a:gd name="T39" fmla="*/ 7 h 204"/>
                <a:gd name="T40" fmla="*/ 182 w 233"/>
                <a:gd name="T41" fmla="*/ 7 h 204"/>
                <a:gd name="T42" fmla="*/ 42 w 233"/>
                <a:gd name="T43" fmla="*/ 86 h 204"/>
                <a:gd name="T44" fmla="*/ 15 w 233"/>
                <a:gd name="T45" fmla="*/ 21 h 204"/>
                <a:gd name="T46" fmla="*/ 51 w 233"/>
                <a:gd name="T47" fmla="*/ 21 h 204"/>
                <a:gd name="T48" fmla="*/ 53 w 233"/>
                <a:gd name="T49" fmla="*/ 49 h 204"/>
                <a:gd name="T50" fmla="*/ 69 w 233"/>
                <a:gd name="T51" fmla="*/ 107 h 204"/>
                <a:gd name="T52" fmla="*/ 42 w 233"/>
                <a:gd name="T53" fmla="*/ 86 h 204"/>
                <a:gd name="T54" fmla="*/ 190 w 233"/>
                <a:gd name="T55" fmla="*/ 86 h 204"/>
                <a:gd name="T56" fmla="*/ 163 w 233"/>
                <a:gd name="T57" fmla="*/ 107 h 204"/>
                <a:gd name="T58" fmla="*/ 180 w 233"/>
                <a:gd name="T59" fmla="*/ 49 h 204"/>
                <a:gd name="T60" fmla="*/ 181 w 233"/>
                <a:gd name="T61" fmla="*/ 21 h 204"/>
                <a:gd name="T62" fmla="*/ 218 w 233"/>
                <a:gd name="T63" fmla="*/ 21 h 204"/>
                <a:gd name="T64" fmla="*/ 190 w 233"/>
                <a:gd name="T65" fmla="*/ 86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33" h="204">
                  <a:moveTo>
                    <a:pt x="182" y="7"/>
                  </a:moveTo>
                  <a:cubicBezTo>
                    <a:pt x="183" y="0"/>
                    <a:pt x="183" y="0"/>
                    <a:pt x="183" y="0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6"/>
                    <a:pt x="0" y="58"/>
                    <a:pt x="31" y="95"/>
                  </a:cubicBezTo>
                  <a:cubicBezTo>
                    <a:pt x="32" y="96"/>
                    <a:pt x="52" y="119"/>
                    <a:pt x="86" y="131"/>
                  </a:cubicBezTo>
                  <a:cubicBezTo>
                    <a:pt x="93" y="139"/>
                    <a:pt x="100" y="143"/>
                    <a:pt x="100" y="143"/>
                  </a:cubicBezTo>
                  <a:cubicBezTo>
                    <a:pt x="100" y="186"/>
                    <a:pt x="100" y="186"/>
                    <a:pt x="100" y="186"/>
                  </a:cubicBezTo>
                  <a:cubicBezTo>
                    <a:pt x="83" y="204"/>
                    <a:pt x="83" y="204"/>
                    <a:pt x="83" y="204"/>
                  </a:cubicBezTo>
                  <a:cubicBezTo>
                    <a:pt x="116" y="204"/>
                    <a:pt x="116" y="204"/>
                    <a:pt x="116" y="204"/>
                  </a:cubicBezTo>
                  <a:cubicBezTo>
                    <a:pt x="150" y="204"/>
                    <a:pt x="150" y="204"/>
                    <a:pt x="150" y="204"/>
                  </a:cubicBezTo>
                  <a:cubicBezTo>
                    <a:pt x="133" y="186"/>
                    <a:pt x="133" y="186"/>
                    <a:pt x="133" y="186"/>
                  </a:cubicBezTo>
                  <a:cubicBezTo>
                    <a:pt x="133" y="143"/>
                    <a:pt x="133" y="143"/>
                    <a:pt x="133" y="143"/>
                  </a:cubicBezTo>
                  <a:cubicBezTo>
                    <a:pt x="133" y="143"/>
                    <a:pt x="139" y="139"/>
                    <a:pt x="147" y="131"/>
                  </a:cubicBezTo>
                  <a:cubicBezTo>
                    <a:pt x="181" y="119"/>
                    <a:pt x="201" y="96"/>
                    <a:pt x="202" y="95"/>
                  </a:cubicBezTo>
                  <a:cubicBezTo>
                    <a:pt x="233" y="58"/>
                    <a:pt x="233" y="16"/>
                    <a:pt x="233" y="14"/>
                  </a:cubicBezTo>
                  <a:cubicBezTo>
                    <a:pt x="233" y="7"/>
                    <a:pt x="233" y="7"/>
                    <a:pt x="233" y="7"/>
                  </a:cubicBezTo>
                  <a:lnTo>
                    <a:pt x="182" y="7"/>
                  </a:lnTo>
                  <a:close/>
                  <a:moveTo>
                    <a:pt x="42" y="86"/>
                  </a:moveTo>
                  <a:cubicBezTo>
                    <a:pt x="22" y="61"/>
                    <a:pt x="16" y="34"/>
                    <a:pt x="15" y="21"/>
                  </a:cubicBezTo>
                  <a:cubicBezTo>
                    <a:pt x="51" y="21"/>
                    <a:pt x="51" y="21"/>
                    <a:pt x="51" y="21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5" y="74"/>
                    <a:pt x="62" y="93"/>
                    <a:pt x="69" y="107"/>
                  </a:cubicBezTo>
                  <a:cubicBezTo>
                    <a:pt x="52" y="97"/>
                    <a:pt x="43" y="86"/>
                    <a:pt x="42" y="86"/>
                  </a:cubicBezTo>
                  <a:close/>
                  <a:moveTo>
                    <a:pt x="190" y="86"/>
                  </a:moveTo>
                  <a:cubicBezTo>
                    <a:pt x="190" y="86"/>
                    <a:pt x="180" y="97"/>
                    <a:pt x="163" y="107"/>
                  </a:cubicBezTo>
                  <a:cubicBezTo>
                    <a:pt x="171" y="93"/>
                    <a:pt x="178" y="74"/>
                    <a:pt x="180" y="49"/>
                  </a:cubicBezTo>
                  <a:cubicBezTo>
                    <a:pt x="181" y="21"/>
                    <a:pt x="181" y="21"/>
                    <a:pt x="181" y="21"/>
                  </a:cubicBezTo>
                  <a:cubicBezTo>
                    <a:pt x="218" y="21"/>
                    <a:pt x="218" y="21"/>
                    <a:pt x="218" y="21"/>
                  </a:cubicBezTo>
                  <a:cubicBezTo>
                    <a:pt x="216" y="34"/>
                    <a:pt x="211" y="61"/>
                    <a:pt x="190" y="8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68562" tIns="34281" rIns="68562" bIns="34281" numCol="1" anchor="t" anchorCtr="0" compatLnSpc="1"/>
            <a:lstStyle/>
            <a:p>
              <a:endParaRPr lang="zh-CN" altLang="en-US" sz="1012">
                <a:solidFill>
                  <a:srgbClr val="F34347"/>
                </a:solidFill>
              </a:endParaRPr>
            </a:p>
          </p:txBody>
        </p:sp>
        <p:sp>
          <p:nvSpPr>
            <p:cNvPr id="35" name="Freeform 563"/>
            <p:cNvSpPr/>
            <p:nvPr/>
          </p:nvSpPr>
          <p:spPr bwMode="auto">
            <a:xfrm>
              <a:off x="2129730" y="2488785"/>
              <a:ext cx="317360" cy="72272"/>
            </a:xfrm>
            <a:custGeom>
              <a:avLst/>
              <a:gdLst>
                <a:gd name="T0" fmla="*/ 0 w 303"/>
                <a:gd name="T1" fmla="*/ 0 h 69"/>
                <a:gd name="T2" fmla="*/ 0 w 303"/>
                <a:gd name="T3" fmla="*/ 69 h 69"/>
                <a:gd name="T4" fmla="*/ 152 w 303"/>
                <a:gd name="T5" fmla="*/ 69 h 69"/>
                <a:gd name="T6" fmla="*/ 303 w 303"/>
                <a:gd name="T7" fmla="*/ 69 h 69"/>
                <a:gd name="T8" fmla="*/ 303 w 303"/>
                <a:gd name="T9" fmla="*/ 0 h 69"/>
                <a:gd name="T10" fmla="*/ 152 w 303"/>
                <a:gd name="T11" fmla="*/ 0 h 69"/>
                <a:gd name="T12" fmla="*/ 0 w 303"/>
                <a:gd name="T13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3" h="69">
                  <a:moveTo>
                    <a:pt x="0" y="0"/>
                  </a:moveTo>
                  <a:lnTo>
                    <a:pt x="0" y="69"/>
                  </a:lnTo>
                  <a:lnTo>
                    <a:pt x="152" y="69"/>
                  </a:lnTo>
                  <a:lnTo>
                    <a:pt x="303" y="69"/>
                  </a:lnTo>
                  <a:lnTo>
                    <a:pt x="303" y="0"/>
                  </a:lnTo>
                  <a:lnTo>
                    <a:pt x="15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68562" tIns="34281" rIns="68562" bIns="34281" numCol="1" anchor="t" anchorCtr="0" compatLnSpc="1"/>
            <a:lstStyle/>
            <a:p>
              <a:endParaRPr lang="zh-CN" altLang="en-US" sz="1800">
                <a:solidFill>
                  <a:srgbClr val="F34347"/>
                </a:solidFill>
              </a:endParaRPr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6429701" y="2994916"/>
            <a:ext cx="851730" cy="851730"/>
            <a:chOff x="1677608" y="2996952"/>
            <a:chExt cx="1395643" cy="1395643"/>
          </a:xfrm>
        </p:grpSpPr>
        <p:sp>
          <p:nvSpPr>
            <p:cNvPr id="37" name="Oval 60"/>
            <p:cNvSpPr>
              <a:spLocks noChangeAspect="1"/>
            </p:cNvSpPr>
            <p:nvPr/>
          </p:nvSpPr>
          <p:spPr>
            <a:xfrm>
              <a:off x="1677608" y="2996952"/>
              <a:ext cx="1395643" cy="1395643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81000"/>
                  </a:schemeClr>
                </a:gs>
                <a:gs pos="0">
                  <a:schemeClr val="bg1">
                    <a:lumMod val="99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317500" dist="1143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>
                <a:solidFill>
                  <a:prstClr val="white"/>
                </a:solidFill>
              </a:endParaRPr>
            </a:p>
          </p:txBody>
        </p:sp>
        <p:sp>
          <p:nvSpPr>
            <p:cNvPr id="38" name="Oval 29"/>
            <p:cNvSpPr>
              <a:spLocks noChangeAspect="1"/>
            </p:cNvSpPr>
            <p:nvPr/>
          </p:nvSpPr>
          <p:spPr>
            <a:xfrm>
              <a:off x="1850114" y="3169458"/>
              <a:ext cx="1050630" cy="1050630"/>
            </a:xfrm>
            <a:prstGeom prst="ellipse">
              <a:avLst/>
            </a:prstGeom>
            <a:gradFill>
              <a:gsLst>
                <a:gs pos="0">
                  <a:srgbClr val="026C68"/>
                </a:gs>
                <a:gs pos="100000">
                  <a:srgbClr val="059188"/>
                </a:gs>
              </a:gsLst>
              <a:lin ang="5400000" scaled="1"/>
            </a:gradFill>
            <a:ln w="120650">
              <a:gradFill flip="none" rotWithShape="1">
                <a:gsLst>
                  <a:gs pos="0">
                    <a:schemeClr val="bg1">
                      <a:lumMod val="78000"/>
                    </a:schemeClr>
                  </a:gs>
                  <a:gs pos="100000">
                    <a:schemeClr val="bg1">
                      <a:lumMod val="98000"/>
                    </a:schemeClr>
                  </a:gs>
                </a:gsLst>
                <a:lin ang="5400000" scaled="1"/>
                <a:tileRect/>
              </a:gradFill>
            </a:ln>
            <a:effectLst>
              <a:innerShdw blurRad="330200" dist="114300" dir="16200000">
                <a:prstClr val="black">
                  <a:alpha val="5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99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DIN-BoldItalic" pitchFamily="50" charset="0"/>
                </a:rPr>
                <a:t></a:t>
              </a:r>
            </a:p>
          </p:txBody>
        </p:sp>
      </p:grpSp>
      <p:sp>
        <p:nvSpPr>
          <p:cNvPr id="39" name="Freeform 133"/>
          <p:cNvSpPr/>
          <p:nvPr/>
        </p:nvSpPr>
        <p:spPr bwMode="auto">
          <a:xfrm>
            <a:off x="6678950" y="3237276"/>
            <a:ext cx="353231" cy="318243"/>
          </a:xfrm>
          <a:custGeom>
            <a:avLst/>
            <a:gdLst>
              <a:gd name="T0" fmla="*/ 442 w 525"/>
              <a:gd name="T1" fmla="*/ 185 h 473"/>
              <a:gd name="T2" fmla="*/ 442 w 525"/>
              <a:gd name="T3" fmla="*/ 40 h 473"/>
              <a:gd name="T4" fmla="*/ 343 w 525"/>
              <a:gd name="T5" fmla="*/ 40 h 473"/>
              <a:gd name="T6" fmla="*/ 343 w 525"/>
              <a:gd name="T7" fmla="*/ 83 h 473"/>
              <a:gd name="T8" fmla="*/ 262 w 525"/>
              <a:gd name="T9" fmla="*/ 0 h 473"/>
              <a:gd name="T10" fmla="*/ 0 w 525"/>
              <a:gd name="T11" fmla="*/ 267 h 473"/>
              <a:gd name="T12" fmla="*/ 59 w 525"/>
              <a:gd name="T13" fmla="*/ 267 h 473"/>
              <a:gd name="T14" fmla="*/ 59 w 525"/>
              <a:gd name="T15" fmla="*/ 473 h 473"/>
              <a:gd name="T16" fmla="*/ 165 w 525"/>
              <a:gd name="T17" fmla="*/ 473 h 473"/>
              <a:gd name="T18" fmla="*/ 165 w 525"/>
              <a:gd name="T19" fmla="*/ 326 h 473"/>
              <a:gd name="T20" fmla="*/ 359 w 525"/>
              <a:gd name="T21" fmla="*/ 326 h 473"/>
              <a:gd name="T22" fmla="*/ 359 w 525"/>
              <a:gd name="T23" fmla="*/ 473 h 473"/>
              <a:gd name="T24" fmla="*/ 466 w 525"/>
              <a:gd name="T25" fmla="*/ 473 h 473"/>
              <a:gd name="T26" fmla="*/ 466 w 525"/>
              <a:gd name="T27" fmla="*/ 267 h 473"/>
              <a:gd name="T28" fmla="*/ 525 w 525"/>
              <a:gd name="T29" fmla="*/ 267 h 473"/>
              <a:gd name="T30" fmla="*/ 442 w 525"/>
              <a:gd name="T31" fmla="*/ 185 h 4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525" h="473">
                <a:moveTo>
                  <a:pt x="442" y="185"/>
                </a:moveTo>
                <a:lnTo>
                  <a:pt x="442" y="40"/>
                </a:lnTo>
                <a:lnTo>
                  <a:pt x="343" y="40"/>
                </a:lnTo>
                <a:lnTo>
                  <a:pt x="343" y="83"/>
                </a:lnTo>
                <a:lnTo>
                  <a:pt x="262" y="0"/>
                </a:lnTo>
                <a:lnTo>
                  <a:pt x="0" y="267"/>
                </a:lnTo>
                <a:lnTo>
                  <a:pt x="59" y="267"/>
                </a:lnTo>
                <a:lnTo>
                  <a:pt x="59" y="473"/>
                </a:lnTo>
                <a:lnTo>
                  <a:pt x="165" y="473"/>
                </a:lnTo>
                <a:lnTo>
                  <a:pt x="165" y="326"/>
                </a:lnTo>
                <a:lnTo>
                  <a:pt x="359" y="326"/>
                </a:lnTo>
                <a:lnTo>
                  <a:pt x="359" y="473"/>
                </a:lnTo>
                <a:lnTo>
                  <a:pt x="466" y="473"/>
                </a:lnTo>
                <a:lnTo>
                  <a:pt x="466" y="267"/>
                </a:lnTo>
                <a:lnTo>
                  <a:pt x="525" y="267"/>
                </a:lnTo>
                <a:lnTo>
                  <a:pt x="442" y="18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8562" tIns="34281" rIns="68562" bIns="34281" numCol="1" anchor="t" anchorCtr="0" compatLnSpc="1"/>
          <a:lstStyle/>
          <a:p>
            <a:endParaRPr lang="zh-CN" altLang="en-US" sz="1012"/>
          </a:p>
        </p:txBody>
      </p:sp>
      <p:grpSp>
        <p:nvGrpSpPr>
          <p:cNvPr id="42" name="组合 41"/>
          <p:cNvGrpSpPr/>
          <p:nvPr/>
        </p:nvGrpSpPr>
        <p:grpSpPr>
          <a:xfrm>
            <a:off x="1872397" y="3995877"/>
            <a:ext cx="1000047" cy="703135"/>
            <a:chOff x="4271689" y="1207551"/>
            <a:chExt cx="1333743" cy="937757"/>
          </a:xfrm>
        </p:grpSpPr>
        <p:sp>
          <p:nvSpPr>
            <p:cNvPr id="44" name="文本框 30"/>
            <p:cNvSpPr txBox="1"/>
            <p:nvPr/>
          </p:nvSpPr>
          <p:spPr>
            <a:xfrm>
              <a:off x="4283968" y="1207551"/>
              <a:ext cx="1276564" cy="3308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012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</a:p>
          </p:txBody>
        </p:sp>
        <p:sp>
          <p:nvSpPr>
            <p:cNvPr id="45" name="文本框 31"/>
            <p:cNvSpPr txBox="1"/>
            <p:nvPr/>
          </p:nvSpPr>
          <p:spPr>
            <a:xfrm>
              <a:off x="4271689" y="1504967"/>
              <a:ext cx="1333743" cy="6403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点击添加内容点击添加内容</a:t>
              </a:r>
            </a:p>
          </p:txBody>
        </p:sp>
      </p:grpSp>
      <p:grpSp>
        <p:nvGrpSpPr>
          <p:cNvPr id="50" name="组合 49"/>
          <p:cNvGrpSpPr/>
          <p:nvPr/>
        </p:nvGrpSpPr>
        <p:grpSpPr>
          <a:xfrm>
            <a:off x="4086066" y="3995877"/>
            <a:ext cx="1000047" cy="703135"/>
            <a:chOff x="4271689" y="1207551"/>
            <a:chExt cx="1333743" cy="937757"/>
          </a:xfrm>
        </p:grpSpPr>
        <p:sp>
          <p:nvSpPr>
            <p:cNvPr id="52" name="文本框 30"/>
            <p:cNvSpPr txBox="1"/>
            <p:nvPr/>
          </p:nvSpPr>
          <p:spPr>
            <a:xfrm>
              <a:off x="4283968" y="1207551"/>
              <a:ext cx="1276564" cy="3308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012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</a:p>
          </p:txBody>
        </p:sp>
        <p:sp>
          <p:nvSpPr>
            <p:cNvPr id="53" name="文本框 31"/>
            <p:cNvSpPr txBox="1"/>
            <p:nvPr/>
          </p:nvSpPr>
          <p:spPr>
            <a:xfrm>
              <a:off x="4271689" y="1504967"/>
              <a:ext cx="1333743" cy="6403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点击添加内容点击添加内容</a:t>
              </a:r>
            </a:p>
          </p:txBody>
        </p:sp>
      </p:grpSp>
      <p:grpSp>
        <p:nvGrpSpPr>
          <p:cNvPr id="58" name="组合 57"/>
          <p:cNvGrpSpPr/>
          <p:nvPr/>
        </p:nvGrpSpPr>
        <p:grpSpPr>
          <a:xfrm>
            <a:off x="6407720" y="3995877"/>
            <a:ext cx="1000047" cy="703135"/>
            <a:chOff x="4271689" y="1207551"/>
            <a:chExt cx="1333743" cy="937757"/>
          </a:xfrm>
        </p:grpSpPr>
        <p:sp>
          <p:nvSpPr>
            <p:cNvPr id="60" name="文本框 30"/>
            <p:cNvSpPr txBox="1"/>
            <p:nvPr/>
          </p:nvSpPr>
          <p:spPr>
            <a:xfrm>
              <a:off x="4283968" y="1207551"/>
              <a:ext cx="1276564" cy="3308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012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</a:p>
          </p:txBody>
        </p:sp>
        <p:sp>
          <p:nvSpPr>
            <p:cNvPr id="61" name="文本框 31"/>
            <p:cNvSpPr txBox="1"/>
            <p:nvPr/>
          </p:nvSpPr>
          <p:spPr>
            <a:xfrm>
              <a:off x="4271689" y="1504967"/>
              <a:ext cx="1333743" cy="6403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点击添加内容点击添加内容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18738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0">
        <p14:prism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2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3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5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7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9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000"/>
                            </p:stCondLst>
                            <p:childTnLst>
                              <p:par>
                                <p:cTn id="47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5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6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7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8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9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0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1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2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4000"/>
                            </p:stCondLst>
                            <p:childTnLst>
                              <p:par>
                                <p:cTn id="6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0"/>
                            </p:stCondLst>
                            <p:childTnLst>
                              <p:par>
                                <p:cTn id="70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8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9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0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1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2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3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4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5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6000"/>
                            </p:stCondLst>
                            <p:childTnLst>
                              <p:par>
                                <p:cTn id="8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293117" y="242680"/>
            <a:ext cx="3104449" cy="369332"/>
            <a:chOff x="585861" y="319364"/>
            <a:chExt cx="4139268" cy="492443"/>
          </a:xfrm>
        </p:grpSpPr>
        <p:sp>
          <p:nvSpPr>
            <p:cNvPr id="5" name="文本框 23"/>
            <p:cNvSpPr txBox="1"/>
            <p:nvPr/>
          </p:nvSpPr>
          <p:spPr>
            <a:xfrm>
              <a:off x="718210" y="319364"/>
              <a:ext cx="2184788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8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标题文字内容 </a:t>
              </a:r>
              <a:endPara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等腰三角形 5"/>
            <p:cNvSpPr/>
            <p:nvPr/>
          </p:nvSpPr>
          <p:spPr>
            <a:xfrm rot="16200000" flipH="1" flipV="1">
              <a:off x="509927" y="489745"/>
              <a:ext cx="304323" cy="152455"/>
            </a:xfrm>
            <a:prstGeom prst="triangle">
              <a:avLst/>
            </a:prstGeom>
            <a:solidFill>
              <a:srgbClr val="E2532A"/>
            </a:soli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>
                <a:solidFill>
                  <a:srgbClr val="080808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" name="文本框 23"/>
            <p:cNvSpPr txBox="1"/>
            <p:nvPr/>
          </p:nvSpPr>
          <p:spPr>
            <a:xfrm>
              <a:off x="2497594" y="429775"/>
              <a:ext cx="2227535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5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Click </a:t>
              </a:r>
              <a:r>
                <a:rPr lang="en-US" altLang="zh-CN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here to add Title</a:t>
              </a:r>
              <a:endPara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8" name="Freeform 5"/>
          <p:cNvSpPr/>
          <p:nvPr/>
        </p:nvSpPr>
        <p:spPr bwMode="auto">
          <a:xfrm flipH="1">
            <a:off x="3792624" y="1829309"/>
            <a:ext cx="1388626" cy="1602792"/>
          </a:xfrm>
          <a:custGeom>
            <a:avLst/>
            <a:gdLst>
              <a:gd name="T0" fmla="*/ 2010 w 2010"/>
              <a:gd name="T1" fmla="*/ 1740 h 2320"/>
              <a:gd name="T2" fmla="*/ 1005 w 2010"/>
              <a:gd name="T3" fmla="*/ 2320 h 2320"/>
              <a:gd name="T4" fmla="*/ 0 w 2010"/>
              <a:gd name="T5" fmla="*/ 1740 h 2320"/>
              <a:gd name="T6" fmla="*/ 0 w 2010"/>
              <a:gd name="T7" fmla="*/ 581 h 2320"/>
              <a:gd name="T8" fmla="*/ 1005 w 2010"/>
              <a:gd name="T9" fmla="*/ 0 h 2320"/>
              <a:gd name="T10" fmla="*/ 2010 w 2010"/>
              <a:gd name="T11" fmla="*/ 581 h 2320"/>
              <a:gd name="T12" fmla="*/ 2010 w 2010"/>
              <a:gd name="T13" fmla="*/ 1740 h 2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010" h="2320">
                <a:moveTo>
                  <a:pt x="2010" y="1740"/>
                </a:moveTo>
                <a:lnTo>
                  <a:pt x="1005" y="2320"/>
                </a:lnTo>
                <a:lnTo>
                  <a:pt x="0" y="1740"/>
                </a:lnTo>
                <a:lnTo>
                  <a:pt x="0" y="581"/>
                </a:lnTo>
                <a:lnTo>
                  <a:pt x="1005" y="0"/>
                </a:lnTo>
                <a:lnTo>
                  <a:pt x="2010" y="581"/>
                </a:lnTo>
                <a:lnTo>
                  <a:pt x="2010" y="1740"/>
                </a:lnTo>
                <a:close/>
              </a:path>
            </a:pathLst>
          </a:custGeom>
          <a:gradFill>
            <a:gsLst>
              <a:gs pos="0">
                <a:srgbClr val="C72319"/>
              </a:gs>
              <a:gs pos="100000">
                <a:srgbClr val="F34347"/>
              </a:gs>
            </a:gsLst>
            <a:lin ang="5400000" scaled="1"/>
          </a:gradFill>
          <a:ln w="120650">
            <a:gradFill flip="none" rotWithShape="1">
              <a:gsLst>
                <a:gs pos="0">
                  <a:schemeClr val="bg1">
                    <a:lumMod val="78000"/>
                  </a:schemeClr>
                </a:gs>
                <a:gs pos="100000">
                  <a:schemeClr val="bg1">
                    <a:lumMod val="98000"/>
                  </a:schemeClr>
                </a:gs>
              </a:gsLst>
              <a:lin ang="5400000" scaled="1"/>
              <a:tileRect/>
            </a:gradFill>
          </a:ln>
          <a:effectLst>
            <a:innerShdw blurRad="330200" dist="165100" dir="16200000">
              <a:prstClr val="black">
                <a:alpha val="5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99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IN-BoldItalic" pitchFamily="50" charset="0"/>
            </a:endParaRPr>
          </a:p>
        </p:txBody>
      </p:sp>
      <p:sp>
        <p:nvSpPr>
          <p:cNvPr id="9" name="Freeform 5"/>
          <p:cNvSpPr/>
          <p:nvPr/>
        </p:nvSpPr>
        <p:spPr bwMode="auto">
          <a:xfrm flipH="1">
            <a:off x="3341195" y="3103597"/>
            <a:ext cx="884818" cy="1021282"/>
          </a:xfrm>
          <a:custGeom>
            <a:avLst/>
            <a:gdLst>
              <a:gd name="T0" fmla="*/ 2010 w 2010"/>
              <a:gd name="T1" fmla="*/ 1740 h 2320"/>
              <a:gd name="T2" fmla="*/ 1005 w 2010"/>
              <a:gd name="T3" fmla="*/ 2320 h 2320"/>
              <a:gd name="T4" fmla="*/ 0 w 2010"/>
              <a:gd name="T5" fmla="*/ 1740 h 2320"/>
              <a:gd name="T6" fmla="*/ 0 w 2010"/>
              <a:gd name="T7" fmla="*/ 581 h 2320"/>
              <a:gd name="T8" fmla="*/ 1005 w 2010"/>
              <a:gd name="T9" fmla="*/ 0 h 2320"/>
              <a:gd name="T10" fmla="*/ 2010 w 2010"/>
              <a:gd name="T11" fmla="*/ 581 h 2320"/>
              <a:gd name="T12" fmla="*/ 2010 w 2010"/>
              <a:gd name="T13" fmla="*/ 1740 h 2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010" h="2320">
                <a:moveTo>
                  <a:pt x="2010" y="1740"/>
                </a:moveTo>
                <a:lnTo>
                  <a:pt x="1005" y="2320"/>
                </a:lnTo>
                <a:lnTo>
                  <a:pt x="0" y="1740"/>
                </a:lnTo>
                <a:lnTo>
                  <a:pt x="0" y="581"/>
                </a:lnTo>
                <a:lnTo>
                  <a:pt x="1005" y="0"/>
                </a:lnTo>
                <a:lnTo>
                  <a:pt x="2010" y="581"/>
                </a:lnTo>
                <a:lnTo>
                  <a:pt x="2010" y="174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ffectLst>
            <a:outerShdw blurRad="127000" dist="63500" dir="2700000" algn="tl" rotWithShape="0">
              <a:prstClr val="black">
                <a:alpha val="25000"/>
              </a:prstClr>
            </a:outerShdw>
          </a:effectLst>
          <a:scene3d>
            <a:camera prst="orthographicFront"/>
            <a:lightRig rig="threePt" dir="t">
              <a:rot lat="0" lon="0" rev="0"/>
            </a:lightRig>
          </a:scene3d>
          <a:sp3d>
            <a:bevelT w="19050" h="63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2" dirty="0"/>
          </a:p>
        </p:txBody>
      </p:sp>
      <p:sp>
        <p:nvSpPr>
          <p:cNvPr id="10" name="Freeform 5"/>
          <p:cNvSpPr/>
          <p:nvPr/>
        </p:nvSpPr>
        <p:spPr bwMode="auto">
          <a:xfrm flipH="1">
            <a:off x="5253414" y="2012461"/>
            <a:ext cx="779734" cy="899991"/>
          </a:xfrm>
          <a:custGeom>
            <a:avLst/>
            <a:gdLst>
              <a:gd name="T0" fmla="*/ 2010 w 2010"/>
              <a:gd name="T1" fmla="*/ 1740 h 2320"/>
              <a:gd name="T2" fmla="*/ 1005 w 2010"/>
              <a:gd name="T3" fmla="*/ 2320 h 2320"/>
              <a:gd name="T4" fmla="*/ 0 w 2010"/>
              <a:gd name="T5" fmla="*/ 1740 h 2320"/>
              <a:gd name="T6" fmla="*/ 0 w 2010"/>
              <a:gd name="T7" fmla="*/ 581 h 2320"/>
              <a:gd name="T8" fmla="*/ 1005 w 2010"/>
              <a:gd name="T9" fmla="*/ 0 h 2320"/>
              <a:gd name="T10" fmla="*/ 2010 w 2010"/>
              <a:gd name="T11" fmla="*/ 581 h 2320"/>
              <a:gd name="T12" fmla="*/ 2010 w 2010"/>
              <a:gd name="T13" fmla="*/ 1740 h 2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010" h="2320">
                <a:moveTo>
                  <a:pt x="2010" y="1740"/>
                </a:moveTo>
                <a:lnTo>
                  <a:pt x="1005" y="2320"/>
                </a:lnTo>
                <a:lnTo>
                  <a:pt x="0" y="1740"/>
                </a:lnTo>
                <a:lnTo>
                  <a:pt x="0" y="581"/>
                </a:lnTo>
                <a:lnTo>
                  <a:pt x="1005" y="0"/>
                </a:lnTo>
                <a:lnTo>
                  <a:pt x="2010" y="581"/>
                </a:lnTo>
                <a:lnTo>
                  <a:pt x="2010" y="1740"/>
                </a:lnTo>
                <a:close/>
              </a:path>
            </a:pathLst>
          </a:custGeom>
          <a:gradFill flip="none" rotWithShape="1">
            <a:gsLst>
              <a:gs pos="100000">
                <a:schemeClr val="bg1">
                  <a:lumMod val="84000"/>
                </a:schemeClr>
              </a:gs>
              <a:gs pos="0">
                <a:schemeClr val="bg1">
                  <a:lumMod val="91000"/>
                </a:schemeClr>
              </a:gs>
            </a:gsLst>
            <a:lin ang="2700000" scaled="1"/>
            <a:tileRect/>
          </a:gradFill>
          <a:ln>
            <a:noFill/>
          </a:ln>
          <a:effectLst>
            <a:outerShdw blurRad="127000" dist="63500" dir="2700000" algn="tl" rotWithShape="0">
              <a:prstClr val="black">
                <a:alpha val="25000"/>
              </a:prstClr>
            </a:outerShdw>
          </a:effectLst>
          <a:scene3d>
            <a:camera prst="orthographicFront"/>
            <a:lightRig rig="threePt" dir="t">
              <a:rot lat="0" lon="0" rev="0"/>
            </a:lightRig>
          </a:scene3d>
          <a:sp3d>
            <a:bevelT w="19050" h="63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2" dirty="0"/>
          </a:p>
        </p:txBody>
      </p:sp>
      <p:sp>
        <p:nvSpPr>
          <p:cNvPr id="11" name="Freeform 5"/>
          <p:cNvSpPr/>
          <p:nvPr/>
        </p:nvSpPr>
        <p:spPr bwMode="auto">
          <a:xfrm flipH="1">
            <a:off x="5670416" y="2621050"/>
            <a:ext cx="1224736" cy="1413626"/>
          </a:xfrm>
          <a:custGeom>
            <a:avLst/>
            <a:gdLst>
              <a:gd name="T0" fmla="*/ 2010 w 2010"/>
              <a:gd name="T1" fmla="*/ 1740 h 2320"/>
              <a:gd name="T2" fmla="*/ 1005 w 2010"/>
              <a:gd name="T3" fmla="*/ 2320 h 2320"/>
              <a:gd name="T4" fmla="*/ 0 w 2010"/>
              <a:gd name="T5" fmla="*/ 1740 h 2320"/>
              <a:gd name="T6" fmla="*/ 0 w 2010"/>
              <a:gd name="T7" fmla="*/ 581 h 2320"/>
              <a:gd name="T8" fmla="*/ 1005 w 2010"/>
              <a:gd name="T9" fmla="*/ 0 h 2320"/>
              <a:gd name="T10" fmla="*/ 2010 w 2010"/>
              <a:gd name="T11" fmla="*/ 581 h 2320"/>
              <a:gd name="T12" fmla="*/ 2010 w 2010"/>
              <a:gd name="T13" fmla="*/ 1740 h 2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010" h="2320">
                <a:moveTo>
                  <a:pt x="2010" y="1740"/>
                </a:moveTo>
                <a:lnTo>
                  <a:pt x="1005" y="2320"/>
                </a:lnTo>
                <a:lnTo>
                  <a:pt x="0" y="1740"/>
                </a:lnTo>
                <a:lnTo>
                  <a:pt x="0" y="581"/>
                </a:lnTo>
                <a:lnTo>
                  <a:pt x="1005" y="0"/>
                </a:lnTo>
                <a:lnTo>
                  <a:pt x="2010" y="581"/>
                </a:lnTo>
                <a:lnTo>
                  <a:pt x="2010" y="1740"/>
                </a:lnTo>
                <a:close/>
              </a:path>
            </a:pathLst>
          </a:custGeom>
          <a:gradFill>
            <a:gsLst>
              <a:gs pos="0">
                <a:srgbClr val="026C68"/>
              </a:gs>
              <a:gs pos="100000">
                <a:srgbClr val="059188"/>
              </a:gs>
            </a:gsLst>
            <a:lin ang="5400000" scaled="1"/>
          </a:gradFill>
          <a:ln w="120650">
            <a:gradFill flip="none" rotWithShape="1">
              <a:gsLst>
                <a:gs pos="0">
                  <a:schemeClr val="bg1">
                    <a:lumMod val="78000"/>
                  </a:schemeClr>
                </a:gs>
                <a:gs pos="100000">
                  <a:schemeClr val="bg1">
                    <a:lumMod val="98000"/>
                  </a:schemeClr>
                </a:gs>
              </a:gsLst>
              <a:lin ang="5400000" scaled="1"/>
              <a:tileRect/>
            </a:gradFill>
          </a:ln>
          <a:effectLst>
            <a:innerShdw blurRad="330200" dist="165100" dir="16200000">
              <a:prstClr val="black">
                <a:alpha val="5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99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IN-BoldItalic" pitchFamily="50" charset="0"/>
            </a:endParaRPr>
          </a:p>
        </p:txBody>
      </p:sp>
      <p:sp>
        <p:nvSpPr>
          <p:cNvPr id="12" name="Freeform 5"/>
          <p:cNvSpPr/>
          <p:nvPr/>
        </p:nvSpPr>
        <p:spPr bwMode="auto">
          <a:xfrm flipH="1">
            <a:off x="6972466" y="2782653"/>
            <a:ext cx="659705" cy="761451"/>
          </a:xfrm>
          <a:custGeom>
            <a:avLst/>
            <a:gdLst>
              <a:gd name="T0" fmla="*/ 2010 w 2010"/>
              <a:gd name="T1" fmla="*/ 1740 h 2320"/>
              <a:gd name="T2" fmla="*/ 1005 w 2010"/>
              <a:gd name="T3" fmla="*/ 2320 h 2320"/>
              <a:gd name="T4" fmla="*/ 0 w 2010"/>
              <a:gd name="T5" fmla="*/ 1740 h 2320"/>
              <a:gd name="T6" fmla="*/ 0 w 2010"/>
              <a:gd name="T7" fmla="*/ 581 h 2320"/>
              <a:gd name="T8" fmla="*/ 1005 w 2010"/>
              <a:gd name="T9" fmla="*/ 0 h 2320"/>
              <a:gd name="T10" fmla="*/ 2010 w 2010"/>
              <a:gd name="T11" fmla="*/ 581 h 2320"/>
              <a:gd name="T12" fmla="*/ 2010 w 2010"/>
              <a:gd name="T13" fmla="*/ 1740 h 2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010" h="2320">
                <a:moveTo>
                  <a:pt x="2010" y="1740"/>
                </a:moveTo>
                <a:lnTo>
                  <a:pt x="1005" y="2320"/>
                </a:lnTo>
                <a:lnTo>
                  <a:pt x="0" y="1740"/>
                </a:lnTo>
                <a:lnTo>
                  <a:pt x="0" y="581"/>
                </a:lnTo>
                <a:lnTo>
                  <a:pt x="1005" y="0"/>
                </a:lnTo>
                <a:lnTo>
                  <a:pt x="2010" y="581"/>
                </a:lnTo>
                <a:lnTo>
                  <a:pt x="2010" y="1740"/>
                </a:lnTo>
                <a:close/>
              </a:path>
            </a:pathLst>
          </a:custGeom>
          <a:gradFill flip="none" rotWithShape="1">
            <a:gsLst>
              <a:gs pos="100000">
                <a:schemeClr val="bg1">
                  <a:lumMod val="84000"/>
                </a:schemeClr>
              </a:gs>
              <a:gs pos="0">
                <a:schemeClr val="bg1">
                  <a:lumMod val="91000"/>
                </a:schemeClr>
              </a:gs>
            </a:gsLst>
            <a:lin ang="2700000" scaled="1"/>
            <a:tileRect/>
          </a:gradFill>
          <a:ln>
            <a:noFill/>
          </a:ln>
          <a:effectLst>
            <a:outerShdw blurRad="127000" dist="63500" dir="2700000" algn="tl" rotWithShape="0">
              <a:prstClr val="black">
                <a:alpha val="25000"/>
              </a:prstClr>
            </a:outerShdw>
          </a:effectLst>
          <a:scene3d>
            <a:camera prst="orthographicFront"/>
            <a:lightRig rig="threePt" dir="t">
              <a:rot lat="0" lon="0" rev="0"/>
            </a:lightRig>
          </a:scene3d>
          <a:sp3d>
            <a:bevelT w="19050" h="63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2" dirty="0"/>
          </a:p>
        </p:txBody>
      </p:sp>
      <p:sp>
        <p:nvSpPr>
          <p:cNvPr id="13" name="Freeform 5"/>
          <p:cNvSpPr/>
          <p:nvPr/>
        </p:nvSpPr>
        <p:spPr bwMode="auto">
          <a:xfrm flipH="1">
            <a:off x="2619927" y="2758824"/>
            <a:ext cx="659705" cy="761451"/>
          </a:xfrm>
          <a:custGeom>
            <a:avLst/>
            <a:gdLst>
              <a:gd name="T0" fmla="*/ 2010 w 2010"/>
              <a:gd name="T1" fmla="*/ 1740 h 2320"/>
              <a:gd name="T2" fmla="*/ 1005 w 2010"/>
              <a:gd name="T3" fmla="*/ 2320 h 2320"/>
              <a:gd name="T4" fmla="*/ 0 w 2010"/>
              <a:gd name="T5" fmla="*/ 1740 h 2320"/>
              <a:gd name="T6" fmla="*/ 0 w 2010"/>
              <a:gd name="T7" fmla="*/ 581 h 2320"/>
              <a:gd name="T8" fmla="*/ 1005 w 2010"/>
              <a:gd name="T9" fmla="*/ 0 h 2320"/>
              <a:gd name="T10" fmla="*/ 2010 w 2010"/>
              <a:gd name="T11" fmla="*/ 581 h 2320"/>
              <a:gd name="T12" fmla="*/ 2010 w 2010"/>
              <a:gd name="T13" fmla="*/ 1740 h 2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010" h="2320">
                <a:moveTo>
                  <a:pt x="2010" y="1740"/>
                </a:moveTo>
                <a:lnTo>
                  <a:pt x="1005" y="2320"/>
                </a:lnTo>
                <a:lnTo>
                  <a:pt x="0" y="1740"/>
                </a:lnTo>
                <a:lnTo>
                  <a:pt x="0" y="581"/>
                </a:lnTo>
                <a:lnTo>
                  <a:pt x="1005" y="0"/>
                </a:lnTo>
                <a:lnTo>
                  <a:pt x="2010" y="581"/>
                </a:lnTo>
                <a:lnTo>
                  <a:pt x="2010" y="1740"/>
                </a:lnTo>
                <a:close/>
              </a:path>
            </a:pathLst>
          </a:custGeom>
          <a:gradFill>
            <a:gsLst>
              <a:gs pos="0">
                <a:srgbClr val="DC4A1B"/>
              </a:gs>
              <a:gs pos="100000">
                <a:srgbClr val="F66C47"/>
              </a:gs>
            </a:gsLst>
            <a:lin ang="5400000" scaled="1"/>
          </a:gradFill>
          <a:ln w="120650">
            <a:gradFill flip="none" rotWithShape="1">
              <a:gsLst>
                <a:gs pos="0">
                  <a:schemeClr val="bg1">
                    <a:lumMod val="78000"/>
                  </a:schemeClr>
                </a:gs>
                <a:gs pos="100000">
                  <a:schemeClr val="bg1">
                    <a:lumMod val="98000"/>
                  </a:schemeClr>
                </a:gs>
              </a:gsLst>
              <a:lin ang="5400000" scaled="1"/>
              <a:tileRect/>
            </a:gradFill>
          </a:ln>
          <a:effectLst>
            <a:innerShdw blurRad="330200" dist="165100" dir="16200000">
              <a:prstClr val="black">
                <a:alpha val="5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99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IN-BoldItalic" pitchFamily="50" charset="0"/>
            </a:endParaRPr>
          </a:p>
        </p:txBody>
      </p:sp>
      <p:grpSp>
        <p:nvGrpSpPr>
          <p:cNvPr id="14" name="Group 42"/>
          <p:cNvGrpSpPr/>
          <p:nvPr/>
        </p:nvGrpSpPr>
        <p:grpSpPr>
          <a:xfrm>
            <a:off x="1770982" y="3160548"/>
            <a:ext cx="769342" cy="270073"/>
            <a:chOff x="1652259" y="4256917"/>
            <a:chExt cx="1206254" cy="360191"/>
          </a:xfrm>
          <a:effectLst>
            <a:innerShdw blurRad="114300">
              <a:prstClr val="black"/>
            </a:innerShdw>
          </a:effectLst>
        </p:grpSpPr>
        <p:cxnSp>
          <p:nvCxnSpPr>
            <p:cNvPr id="15" name="Straight Connector 43"/>
            <p:cNvCxnSpPr/>
            <p:nvPr/>
          </p:nvCxnSpPr>
          <p:spPr>
            <a:xfrm flipH="1">
              <a:off x="1652259" y="4256917"/>
              <a:ext cx="1206254" cy="0"/>
            </a:xfrm>
            <a:prstGeom prst="line">
              <a:avLst/>
            </a:prstGeom>
            <a:ln w="12700">
              <a:solidFill>
                <a:srgbClr val="F66C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44"/>
            <p:cNvCxnSpPr/>
            <p:nvPr/>
          </p:nvCxnSpPr>
          <p:spPr>
            <a:xfrm flipH="1">
              <a:off x="1652259" y="4256917"/>
              <a:ext cx="0" cy="360191"/>
            </a:xfrm>
            <a:prstGeom prst="line">
              <a:avLst/>
            </a:prstGeom>
            <a:ln w="12700">
              <a:solidFill>
                <a:srgbClr val="F66C47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45"/>
          <p:cNvGrpSpPr/>
          <p:nvPr/>
        </p:nvGrpSpPr>
        <p:grpSpPr>
          <a:xfrm rot="10800000" flipH="1">
            <a:off x="2478150" y="2134932"/>
            <a:ext cx="1210170" cy="270073"/>
            <a:chOff x="1652259" y="4256917"/>
            <a:chExt cx="1206254" cy="360191"/>
          </a:xfrm>
          <a:effectLst>
            <a:innerShdw blurRad="114300">
              <a:prstClr val="black"/>
            </a:innerShdw>
          </a:effectLst>
        </p:grpSpPr>
        <p:cxnSp>
          <p:nvCxnSpPr>
            <p:cNvPr id="18" name="Straight Connector 46"/>
            <p:cNvCxnSpPr/>
            <p:nvPr/>
          </p:nvCxnSpPr>
          <p:spPr>
            <a:xfrm flipH="1">
              <a:off x="1652259" y="4256917"/>
              <a:ext cx="1206254" cy="0"/>
            </a:xfrm>
            <a:prstGeom prst="line">
              <a:avLst/>
            </a:prstGeom>
            <a:ln w="12700">
              <a:solidFill>
                <a:srgbClr val="F343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47"/>
            <p:cNvCxnSpPr/>
            <p:nvPr/>
          </p:nvCxnSpPr>
          <p:spPr>
            <a:xfrm flipH="1">
              <a:off x="1652259" y="4256917"/>
              <a:ext cx="0" cy="360191"/>
            </a:xfrm>
            <a:prstGeom prst="line">
              <a:avLst/>
            </a:prstGeom>
            <a:ln w="12700">
              <a:solidFill>
                <a:srgbClr val="F34347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48"/>
          <p:cNvGrpSpPr/>
          <p:nvPr/>
        </p:nvGrpSpPr>
        <p:grpSpPr>
          <a:xfrm rot="16200000" flipH="1">
            <a:off x="6039589" y="1532869"/>
            <a:ext cx="286934" cy="672249"/>
            <a:chOff x="1652259" y="4256917"/>
            <a:chExt cx="1206254" cy="360191"/>
          </a:xfrm>
          <a:effectLst>
            <a:innerShdw blurRad="114300">
              <a:prstClr val="black"/>
            </a:innerShdw>
          </a:effectLst>
        </p:grpSpPr>
        <p:cxnSp>
          <p:nvCxnSpPr>
            <p:cNvPr id="21" name="Straight Connector 49"/>
            <p:cNvCxnSpPr/>
            <p:nvPr/>
          </p:nvCxnSpPr>
          <p:spPr>
            <a:xfrm flipH="1">
              <a:off x="1652259" y="4256917"/>
              <a:ext cx="1206254" cy="0"/>
            </a:xfrm>
            <a:prstGeom prst="line">
              <a:avLst/>
            </a:prstGeom>
            <a:ln w="12700">
              <a:solidFill>
                <a:srgbClr val="037A9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50"/>
            <p:cNvCxnSpPr/>
            <p:nvPr/>
          </p:nvCxnSpPr>
          <p:spPr>
            <a:xfrm flipH="1">
              <a:off x="1652259" y="4256917"/>
              <a:ext cx="0" cy="360191"/>
            </a:xfrm>
            <a:prstGeom prst="line">
              <a:avLst/>
            </a:prstGeom>
            <a:ln w="12700">
              <a:solidFill>
                <a:srgbClr val="037A9B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Freeform 474"/>
          <p:cNvSpPr>
            <a:spLocks noEditPoints="1"/>
          </p:cNvSpPr>
          <p:nvPr/>
        </p:nvSpPr>
        <p:spPr bwMode="auto">
          <a:xfrm>
            <a:off x="6055084" y="3121919"/>
            <a:ext cx="450821" cy="450821"/>
          </a:xfrm>
          <a:custGeom>
            <a:avLst/>
            <a:gdLst>
              <a:gd name="T0" fmla="*/ 290 w 291"/>
              <a:gd name="T1" fmla="*/ 145 h 291"/>
              <a:gd name="T2" fmla="*/ 270 w 291"/>
              <a:gd name="T3" fmla="*/ 116 h 291"/>
              <a:gd name="T4" fmla="*/ 290 w 291"/>
              <a:gd name="T5" fmla="*/ 87 h 291"/>
              <a:gd name="T6" fmla="*/ 270 w 291"/>
              <a:gd name="T7" fmla="*/ 58 h 291"/>
              <a:gd name="T8" fmla="*/ 285 w 291"/>
              <a:gd name="T9" fmla="*/ 37 h 291"/>
              <a:gd name="T10" fmla="*/ 278 w 291"/>
              <a:gd name="T11" fmla="*/ 6 h 291"/>
              <a:gd name="T12" fmla="*/ 249 w 291"/>
              <a:gd name="T13" fmla="*/ 11 h 291"/>
              <a:gd name="T14" fmla="*/ 216 w 291"/>
              <a:gd name="T15" fmla="*/ 8 h 291"/>
              <a:gd name="T16" fmla="*/ 193 w 291"/>
              <a:gd name="T17" fmla="*/ 8 h 291"/>
              <a:gd name="T18" fmla="*/ 158 w 291"/>
              <a:gd name="T19" fmla="*/ 8 h 291"/>
              <a:gd name="T20" fmla="*/ 135 w 291"/>
              <a:gd name="T21" fmla="*/ 8 h 291"/>
              <a:gd name="T22" fmla="*/ 100 w 291"/>
              <a:gd name="T23" fmla="*/ 8 h 291"/>
              <a:gd name="T24" fmla="*/ 77 w 291"/>
              <a:gd name="T25" fmla="*/ 8 h 291"/>
              <a:gd name="T26" fmla="*/ 45 w 291"/>
              <a:gd name="T27" fmla="*/ 14 h 291"/>
              <a:gd name="T28" fmla="*/ 13 w 291"/>
              <a:gd name="T29" fmla="*/ 6 h 291"/>
              <a:gd name="T30" fmla="*/ 7 w 291"/>
              <a:gd name="T31" fmla="*/ 37 h 291"/>
              <a:gd name="T32" fmla="*/ 23 w 291"/>
              <a:gd name="T33" fmla="*/ 58 h 291"/>
              <a:gd name="T34" fmla="*/ 2 w 291"/>
              <a:gd name="T35" fmla="*/ 87 h 291"/>
              <a:gd name="T36" fmla="*/ 23 w 291"/>
              <a:gd name="T37" fmla="*/ 116 h 291"/>
              <a:gd name="T38" fmla="*/ 2 w 291"/>
              <a:gd name="T39" fmla="*/ 145 h 291"/>
              <a:gd name="T40" fmla="*/ 23 w 291"/>
              <a:gd name="T41" fmla="*/ 174 h 291"/>
              <a:gd name="T42" fmla="*/ 2 w 291"/>
              <a:gd name="T43" fmla="*/ 203 h 291"/>
              <a:gd name="T44" fmla="*/ 23 w 291"/>
              <a:gd name="T45" fmla="*/ 232 h 291"/>
              <a:gd name="T46" fmla="*/ 7 w 291"/>
              <a:gd name="T47" fmla="*/ 254 h 291"/>
              <a:gd name="T48" fmla="*/ 13 w 291"/>
              <a:gd name="T49" fmla="*/ 284 h 291"/>
              <a:gd name="T50" fmla="*/ 44 w 291"/>
              <a:gd name="T51" fmla="*/ 277 h 291"/>
              <a:gd name="T52" fmla="*/ 76 w 291"/>
              <a:gd name="T53" fmla="*/ 282 h 291"/>
              <a:gd name="T54" fmla="*/ 100 w 291"/>
              <a:gd name="T55" fmla="*/ 282 h 291"/>
              <a:gd name="T56" fmla="*/ 134 w 291"/>
              <a:gd name="T57" fmla="*/ 282 h 291"/>
              <a:gd name="T58" fmla="*/ 158 w 291"/>
              <a:gd name="T59" fmla="*/ 282 h 291"/>
              <a:gd name="T60" fmla="*/ 192 w 291"/>
              <a:gd name="T61" fmla="*/ 282 h 291"/>
              <a:gd name="T62" fmla="*/ 216 w 291"/>
              <a:gd name="T63" fmla="*/ 282 h 291"/>
              <a:gd name="T64" fmla="*/ 250 w 291"/>
              <a:gd name="T65" fmla="*/ 280 h 291"/>
              <a:gd name="T66" fmla="*/ 278 w 291"/>
              <a:gd name="T67" fmla="*/ 284 h 291"/>
              <a:gd name="T68" fmla="*/ 285 w 291"/>
              <a:gd name="T69" fmla="*/ 254 h 291"/>
              <a:gd name="T70" fmla="*/ 270 w 291"/>
              <a:gd name="T71" fmla="*/ 232 h 291"/>
              <a:gd name="T72" fmla="*/ 290 w 291"/>
              <a:gd name="T73" fmla="*/ 203 h 291"/>
              <a:gd name="T74" fmla="*/ 270 w 291"/>
              <a:gd name="T75" fmla="*/ 174 h 291"/>
              <a:gd name="T76" fmla="*/ 154 w 291"/>
              <a:gd name="T77" fmla="*/ 200 h 291"/>
              <a:gd name="T78" fmla="*/ 81 w 291"/>
              <a:gd name="T79" fmla="*/ 217 h 291"/>
              <a:gd name="T80" fmla="*/ 65 w 291"/>
              <a:gd name="T81" fmla="*/ 144 h 291"/>
              <a:gd name="T82" fmla="*/ 228 w 291"/>
              <a:gd name="T83" fmla="*/ 126 h 2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291" h="291">
                <a:moveTo>
                  <a:pt x="283" y="157"/>
                </a:moveTo>
                <a:cubicBezTo>
                  <a:pt x="287" y="154"/>
                  <a:pt x="290" y="150"/>
                  <a:pt x="290" y="145"/>
                </a:cubicBezTo>
                <a:cubicBezTo>
                  <a:pt x="290" y="141"/>
                  <a:pt x="287" y="137"/>
                  <a:pt x="283" y="133"/>
                </a:cubicBezTo>
                <a:cubicBezTo>
                  <a:pt x="275" y="131"/>
                  <a:pt x="270" y="124"/>
                  <a:pt x="270" y="116"/>
                </a:cubicBezTo>
                <a:cubicBezTo>
                  <a:pt x="270" y="109"/>
                  <a:pt x="275" y="102"/>
                  <a:pt x="283" y="99"/>
                </a:cubicBezTo>
                <a:cubicBezTo>
                  <a:pt x="287" y="96"/>
                  <a:pt x="290" y="92"/>
                  <a:pt x="290" y="87"/>
                </a:cubicBezTo>
                <a:cubicBezTo>
                  <a:pt x="290" y="83"/>
                  <a:pt x="287" y="79"/>
                  <a:pt x="283" y="75"/>
                </a:cubicBezTo>
                <a:cubicBezTo>
                  <a:pt x="275" y="73"/>
                  <a:pt x="270" y="66"/>
                  <a:pt x="270" y="58"/>
                </a:cubicBezTo>
                <a:cubicBezTo>
                  <a:pt x="270" y="52"/>
                  <a:pt x="272" y="47"/>
                  <a:pt x="278" y="43"/>
                </a:cubicBezTo>
                <a:cubicBezTo>
                  <a:pt x="285" y="37"/>
                  <a:pt x="285" y="37"/>
                  <a:pt x="285" y="37"/>
                </a:cubicBezTo>
                <a:cubicBezTo>
                  <a:pt x="291" y="30"/>
                  <a:pt x="291" y="19"/>
                  <a:pt x="285" y="13"/>
                </a:cubicBezTo>
                <a:cubicBezTo>
                  <a:pt x="278" y="6"/>
                  <a:pt x="278" y="6"/>
                  <a:pt x="278" y="6"/>
                </a:cubicBezTo>
                <a:cubicBezTo>
                  <a:pt x="271" y="0"/>
                  <a:pt x="261" y="0"/>
                  <a:pt x="254" y="6"/>
                </a:cubicBezTo>
                <a:cubicBezTo>
                  <a:pt x="249" y="11"/>
                  <a:pt x="249" y="11"/>
                  <a:pt x="249" y="11"/>
                </a:cubicBezTo>
                <a:cubicBezTo>
                  <a:pt x="246" y="19"/>
                  <a:pt x="240" y="21"/>
                  <a:pt x="233" y="21"/>
                </a:cubicBezTo>
                <a:cubicBezTo>
                  <a:pt x="226" y="21"/>
                  <a:pt x="219" y="17"/>
                  <a:pt x="216" y="8"/>
                </a:cubicBezTo>
                <a:cubicBezTo>
                  <a:pt x="213" y="4"/>
                  <a:pt x="209" y="1"/>
                  <a:pt x="204" y="1"/>
                </a:cubicBezTo>
                <a:cubicBezTo>
                  <a:pt x="200" y="1"/>
                  <a:pt x="196" y="4"/>
                  <a:pt x="193" y="8"/>
                </a:cubicBezTo>
                <a:cubicBezTo>
                  <a:pt x="190" y="17"/>
                  <a:pt x="183" y="21"/>
                  <a:pt x="175" y="21"/>
                </a:cubicBezTo>
                <a:cubicBezTo>
                  <a:pt x="168" y="21"/>
                  <a:pt x="161" y="17"/>
                  <a:pt x="158" y="8"/>
                </a:cubicBezTo>
                <a:cubicBezTo>
                  <a:pt x="155" y="4"/>
                  <a:pt x="151" y="1"/>
                  <a:pt x="146" y="1"/>
                </a:cubicBezTo>
                <a:cubicBezTo>
                  <a:pt x="142" y="1"/>
                  <a:pt x="138" y="4"/>
                  <a:pt x="135" y="8"/>
                </a:cubicBezTo>
                <a:cubicBezTo>
                  <a:pt x="132" y="17"/>
                  <a:pt x="125" y="21"/>
                  <a:pt x="117" y="21"/>
                </a:cubicBezTo>
                <a:cubicBezTo>
                  <a:pt x="110" y="21"/>
                  <a:pt x="103" y="17"/>
                  <a:pt x="100" y="8"/>
                </a:cubicBezTo>
                <a:cubicBezTo>
                  <a:pt x="97" y="4"/>
                  <a:pt x="93" y="1"/>
                  <a:pt x="88" y="1"/>
                </a:cubicBezTo>
                <a:cubicBezTo>
                  <a:pt x="84" y="1"/>
                  <a:pt x="80" y="4"/>
                  <a:pt x="77" y="8"/>
                </a:cubicBezTo>
                <a:cubicBezTo>
                  <a:pt x="74" y="17"/>
                  <a:pt x="67" y="21"/>
                  <a:pt x="59" y="21"/>
                </a:cubicBezTo>
                <a:cubicBezTo>
                  <a:pt x="53" y="21"/>
                  <a:pt x="48" y="20"/>
                  <a:pt x="45" y="14"/>
                </a:cubicBezTo>
                <a:cubicBezTo>
                  <a:pt x="37" y="6"/>
                  <a:pt x="37" y="6"/>
                  <a:pt x="37" y="6"/>
                </a:cubicBezTo>
                <a:cubicBezTo>
                  <a:pt x="30" y="0"/>
                  <a:pt x="20" y="0"/>
                  <a:pt x="13" y="6"/>
                </a:cubicBezTo>
                <a:cubicBezTo>
                  <a:pt x="7" y="13"/>
                  <a:pt x="7" y="13"/>
                  <a:pt x="7" y="13"/>
                </a:cubicBezTo>
                <a:cubicBezTo>
                  <a:pt x="0" y="19"/>
                  <a:pt x="0" y="30"/>
                  <a:pt x="7" y="37"/>
                </a:cubicBezTo>
                <a:cubicBezTo>
                  <a:pt x="12" y="42"/>
                  <a:pt x="12" y="42"/>
                  <a:pt x="12" y="42"/>
                </a:cubicBezTo>
                <a:cubicBezTo>
                  <a:pt x="19" y="45"/>
                  <a:pt x="23" y="51"/>
                  <a:pt x="23" y="58"/>
                </a:cubicBezTo>
                <a:cubicBezTo>
                  <a:pt x="23" y="66"/>
                  <a:pt x="18" y="73"/>
                  <a:pt x="9" y="75"/>
                </a:cubicBezTo>
                <a:cubicBezTo>
                  <a:pt x="5" y="79"/>
                  <a:pt x="2" y="83"/>
                  <a:pt x="2" y="87"/>
                </a:cubicBezTo>
                <a:cubicBezTo>
                  <a:pt x="2" y="92"/>
                  <a:pt x="5" y="96"/>
                  <a:pt x="10" y="99"/>
                </a:cubicBezTo>
                <a:cubicBezTo>
                  <a:pt x="18" y="102"/>
                  <a:pt x="23" y="109"/>
                  <a:pt x="23" y="116"/>
                </a:cubicBezTo>
                <a:cubicBezTo>
                  <a:pt x="23" y="124"/>
                  <a:pt x="18" y="131"/>
                  <a:pt x="9" y="133"/>
                </a:cubicBezTo>
                <a:cubicBezTo>
                  <a:pt x="5" y="137"/>
                  <a:pt x="2" y="141"/>
                  <a:pt x="2" y="145"/>
                </a:cubicBezTo>
                <a:cubicBezTo>
                  <a:pt x="2" y="150"/>
                  <a:pt x="5" y="154"/>
                  <a:pt x="10" y="157"/>
                </a:cubicBezTo>
                <a:cubicBezTo>
                  <a:pt x="18" y="160"/>
                  <a:pt x="23" y="167"/>
                  <a:pt x="23" y="174"/>
                </a:cubicBezTo>
                <a:cubicBezTo>
                  <a:pt x="23" y="182"/>
                  <a:pt x="18" y="189"/>
                  <a:pt x="9" y="191"/>
                </a:cubicBezTo>
                <a:cubicBezTo>
                  <a:pt x="5" y="195"/>
                  <a:pt x="2" y="199"/>
                  <a:pt x="2" y="203"/>
                </a:cubicBezTo>
                <a:cubicBezTo>
                  <a:pt x="2" y="208"/>
                  <a:pt x="5" y="212"/>
                  <a:pt x="10" y="215"/>
                </a:cubicBezTo>
                <a:cubicBezTo>
                  <a:pt x="18" y="218"/>
                  <a:pt x="23" y="225"/>
                  <a:pt x="23" y="232"/>
                </a:cubicBezTo>
                <a:cubicBezTo>
                  <a:pt x="23" y="239"/>
                  <a:pt x="20" y="245"/>
                  <a:pt x="12" y="248"/>
                </a:cubicBezTo>
                <a:cubicBezTo>
                  <a:pt x="7" y="254"/>
                  <a:pt x="7" y="254"/>
                  <a:pt x="7" y="254"/>
                </a:cubicBezTo>
                <a:cubicBezTo>
                  <a:pt x="0" y="261"/>
                  <a:pt x="0" y="271"/>
                  <a:pt x="7" y="278"/>
                </a:cubicBezTo>
                <a:cubicBezTo>
                  <a:pt x="13" y="284"/>
                  <a:pt x="13" y="284"/>
                  <a:pt x="13" y="284"/>
                </a:cubicBezTo>
                <a:cubicBezTo>
                  <a:pt x="20" y="291"/>
                  <a:pt x="30" y="291"/>
                  <a:pt x="37" y="284"/>
                </a:cubicBezTo>
                <a:cubicBezTo>
                  <a:pt x="44" y="277"/>
                  <a:pt x="44" y="277"/>
                  <a:pt x="44" y="277"/>
                </a:cubicBezTo>
                <a:cubicBezTo>
                  <a:pt x="48" y="270"/>
                  <a:pt x="53" y="269"/>
                  <a:pt x="59" y="269"/>
                </a:cubicBezTo>
                <a:cubicBezTo>
                  <a:pt x="67" y="269"/>
                  <a:pt x="73" y="273"/>
                  <a:pt x="76" y="282"/>
                </a:cubicBezTo>
                <a:cubicBezTo>
                  <a:pt x="80" y="286"/>
                  <a:pt x="84" y="289"/>
                  <a:pt x="88" y="289"/>
                </a:cubicBezTo>
                <a:cubicBezTo>
                  <a:pt x="93" y="289"/>
                  <a:pt x="97" y="286"/>
                  <a:pt x="100" y="282"/>
                </a:cubicBezTo>
                <a:cubicBezTo>
                  <a:pt x="103" y="273"/>
                  <a:pt x="110" y="269"/>
                  <a:pt x="117" y="269"/>
                </a:cubicBezTo>
                <a:cubicBezTo>
                  <a:pt x="125" y="269"/>
                  <a:pt x="131" y="273"/>
                  <a:pt x="134" y="282"/>
                </a:cubicBezTo>
                <a:cubicBezTo>
                  <a:pt x="138" y="286"/>
                  <a:pt x="142" y="289"/>
                  <a:pt x="146" y="289"/>
                </a:cubicBezTo>
                <a:cubicBezTo>
                  <a:pt x="151" y="289"/>
                  <a:pt x="155" y="286"/>
                  <a:pt x="158" y="282"/>
                </a:cubicBezTo>
                <a:cubicBezTo>
                  <a:pt x="161" y="273"/>
                  <a:pt x="168" y="269"/>
                  <a:pt x="175" y="269"/>
                </a:cubicBezTo>
                <a:cubicBezTo>
                  <a:pt x="183" y="269"/>
                  <a:pt x="189" y="273"/>
                  <a:pt x="192" y="282"/>
                </a:cubicBezTo>
                <a:cubicBezTo>
                  <a:pt x="196" y="286"/>
                  <a:pt x="200" y="289"/>
                  <a:pt x="204" y="289"/>
                </a:cubicBezTo>
                <a:cubicBezTo>
                  <a:pt x="209" y="289"/>
                  <a:pt x="213" y="286"/>
                  <a:pt x="216" y="282"/>
                </a:cubicBezTo>
                <a:cubicBezTo>
                  <a:pt x="219" y="273"/>
                  <a:pt x="226" y="269"/>
                  <a:pt x="233" y="269"/>
                </a:cubicBezTo>
                <a:cubicBezTo>
                  <a:pt x="240" y="269"/>
                  <a:pt x="246" y="272"/>
                  <a:pt x="250" y="280"/>
                </a:cubicBezTo>
                <a:cubicBezTo>
                  <a:pt x="254" y="284"/>
                  <a:pt x="254" y="284"/>
                  <a:pt x="254" y="284"/>
                </a:cubicBezTo>
                <a:cubicBezTo>
                  <a:pt x="261" y="291"/>
                  <a:pt x="271" y="291"/>
                  <a:pt x="278" y="284"/>
                </a:cubicBezTo>
                <a:cubicBezTo>
                  <a:pt x="285" y="278"/>
                  <a:pt x="285" y="278"/>
                  <a:pt x="285" y="278"/>
                </a:cubicBezTo>
                <a:cubicBezTo>
                  <a:pt x="291" y="271"/>
                  <a:pt x="291" y="261"/>
                  <a:pt x="285" y="254"/>
                </a:cubicBezTo>
                <a:cubicBezTo>
                  <a:pt x="277" y="247"/>
                  <a:pt x="277" y="247"/>
                  <a:pt x="277" y="247"/>
                </a:cubicBezTo>
                <a:cubicBezTo>
                  <a:pt x="271" y="243"/>
                  <a:pt x="270" y="238"/>
                  <a:pt x="270" y="232"/>
                </a:cubicBezTo>
                <a:cubicBezTo>
                  <a:pt x="270" y="225"/>
                  <a:pt x="275" y="218"/>
                  <a:pt x="283" y="215"/>
                </a:cubicBezTo>
                <a:cubicBezTo>
                  <a:pt x="287" y="212"/>
                  <a:pt x="290" y="208"/>
                  <a:pt x="290" y="203"/>
                </a:cubicBezTo>
                <a:cubicBezTo>
                  <a:pt x="290" y="199"/>
                  <a:pt x="287" y="195"/>
                  <a:pt x="284" y="191"/>
                </a:cubicBezTo>
                <a:cubicBezTo>
                  <a:pt x="275" y="189"/>
                  <a:pt x="270" y="182"/>
                  <a:pt x="270" y="174"/>
                </a:cubicBezTo>
                <a:cubicBezTo>
                  <a:pt x="270" y="167"/>
                  <a:pt x="275" y="160"/>
                  <a:pt x="283" y="157"/>
                </a:cubicBezTo>
                <a:close/>
                <a:moveTo>
                  <a:pt x="154" y="200"/>
                </a:moveTo>
                <a:cubicBezTo>
                  <a:pt x="146" y="201"/>
                  <a:pt x="138" y="201"/>
                  <a:pt x="130" y="200"/>
                </a:cubicBezTo>
                <a:cubicBezTo>
                  <a:pt x="104" y="227"/>
                  <a:pt x="75" y="222"/>
                  <a:pt x="81" y="217"/>
                </a:cubicBezTo>
                <a:cubicBezTo>
                  <a:pt x="95" y="207"/>
                  <a:pt x="98" y="197"/>
                  <a:pt x="97" y="189"/>
                </a:cubicBezTo>
                <a:cubicBezTo>
                  <a:pt x="79" y="179"/>
                  <a:pt x="67" y="163"/>
                  <a:pt x="65" y="144"/>
                </a:cubicBezTo>
                <a:cubicBezTo>
                  <a:pt x="60" y="108"/>
                  <a:pt x="94" y="75"/>
                  <a:pt x="139" y="70"/>
                </a:cubicBezTo>
                <a:cubicBezTo>
                  <a:pt x="184" y="65"/>
                  <a:pt x="223" y="90"/>
                  <a:pt x="228" y="126"/>
                </a:cubicBezTo>
                <a:cubicBezTo>
                  <a:pt x="232" y="162"/>
                  <a:pt x="199" y="195"/>
                  <a:pt x="154" y="20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8562" tIns="34281" rIns="68562" bIns="34281" numCol="1" anchor="t" anchorCtr="0" compatLnSpc="1"/>
          <a:lstStyle/>
          <a:p>
            <a:endParaRPr lang="zh-CN" altLang="en-US" sz="1012"/>
          </a:p>
        </p:txBody>
      </p:sp>
      <p:grpSp>
        <p:nvGrpSpPr>
          <p:cNvPr id="24" name="组合 23"/>
          <p:cNvGrpSpPr/>
          <p:nvPr/>
        </p:nvGrpSpPr>
        <p:grpSpPr>
          <a:xfrm>
            <a:off x="2842629" y="3013502"/>
            <a:ext cx="210686" cy="248776"/>
            <a:chOff x="7627938" y="1927226"/>
            <a:chExt cx="280988" cy="331788"/>
          </a:xfrm>
          <a:solidFill>
            <a:schemeClr val="bg1"/>
          </a:solidFill>
        </p:grpSpPr>
        <p:sp>
          <p:nvSpPr>
            <p:cNvPr id="25" name="Freeform 550"/>
            <p:cNvSpPr>
              <a:spLocks noEditPoints="1"/>
            </p:cNvSpPr>
            <p:nvPr/>
          </p:nvSpPr>
          <p:spPr bwMode="auto">
            <a:xfrm>
              <a:off x="7627938" y="1927226"/>
              <a:ext cx="280988" cy="331788"/>
            </a:xfrm>
            <a:custGeom>
              <a:avLst/>
              <a:gdLst>
                <a:gd name="T0" fmla="*/ 139 w 242"/>
                <a:gd name="T1" fmla="*/ 47 h 287"/>
                <a:gd name="T2" fmla="*/ 139 w 242"/>
                <a:gd name="T3" fmla="*/ 23 h 287"/>
                <a:gd name="T4" fmla="*/ 152 w 242"/>
                <a:gd name="T5" fmla="*/ 23 h 287"/>
                <a:gd name="T6" fmla="*/ 163 w 242"/>
                <a:gd name="T7" fmla="*/ 11 h 287"/>
                <a:gd name="T8" fmla="*/ 152 w 242"/>
                <a:gd name="T9" fmla="*/ 0 h 287"/>
                <a:gd name="T10" fmla="*/ 91 w 242"/>
                <a:gd name="T11" fmla="*/ 0 h 287"/>
                <a:gd name="T12" fmla="*/ 79 w 242"/>
                <a:gd name="T13" fmla="*/ 11 h 287"/>
                <a:gd name="T14" fmla="*/ 91 w 242"/>
                <a:gd name="T15" fmla="*/ 23 h 287"/>
                <a:gd name="T16" fmla="*/ 103 w 242"/>
                <a:gd name="T17" fmla="*/ 23 h 287"/>
                <a:gd name="T18" fmla="*/ 103 w 242"/>
                <a:gd name="T19" fmla="*/ 47 h 287"/>
                <a:gd name="T20" fmla="*/ 0 w 242"/>
                <a:gd name="T21" fmla="*/ 166 h 287"/>
                <a:gd name="T22" fmla="*/ 121 w 242"/>
                <a:gd name="T23" fmla="*/ 287 h 287"/>
                <a:gd name="T24" fmla="*/ 242 w 242"/>
                <a:gd name="T25" fmla="*/ 166 h 287"/>
                <a:gd name="T26" fmla="*/ 139 w 242"/>
                <a:gd name="T27" fmla="*/ 47 h 287"/>
                <a:gd name="T28" fmla="*/ 121 w 242"/>
                <a:gd name="T29" fmla="*/ 257 h 287"/>
                <a:gd name="T30" fmla="*/ 30 w 242"/>
                <a:gd name="T31" fmla="*/ 166 h 287"/>
                <a:gd name="T32" fmla="*/ 121 w 242"/>
                <a:gd name="T33" fmla="*/ 75 h 287"/>
                <a:gd name="T34" fmla="*/ 212 w 242"/>
                <a:gd name="T35" fmla="*/ 166 h 287"/>
                <a:gd name="T36" fmla="*/ 121 w 242"/>
                <a:gd name="T37" fmla="*/ 257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2" h="287">
                  <a:moveTo>
                    <a:pt x="139" y="47"/>
                  </a:moveTo>
                  <a:cubicBezTo>
                    <a:pt x="139" y="23"/>
                    <a:pt x="139" y="23"/>
                    <a:pt x="139" y="23"/>
                  </a:cubicBezTo>
                  <a:cubicBezTo>
                    <a:pt x="152" y="23"/>
                    <a:pt x="152" y="23"/>
                    <a:pt x="152" y="23"/>
                  </a:cubicBezTo>
                  <a:cubicBezTo>
                    <a:pt x="158" y="23"/>
                    <a:pt x="163" y="18"/>
                    <a:pt x="163" y="11"/>
                  </a:cubicBezTo>
                  <a:cubicBezTo>
                    <a:pt x="163" y="5"/>
                    <a:pt x="158" y="0"/>
                    <a:pt x="152" y="0"/>
                  </a:cubicBezTo>
                  <a:cubicBezTo>
                    <a:pt x="91" y="0"/>
                    <a:pt x="91" y="0"/>
                    <a:pt x="91" y="0"/>
                  </a:cubicBezTo>
                  <a:cubicBezTo>
                    <a:pt x="84" y="0"/>
                    <a:pt x="79" y="5"/>
                    <a:pt x="79" y="11"/>
                  </a:cubicBezTo>
                  <a:cubicBezTo>
                    <a:pt x="79" y="18"/>
                    <a:pt x="84" y="23"/>
                    <a:pt x="91" y="23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3" y="47"/>
                    <a:pt x="103" y="47"/>
                    <a:pt x="103" y="47"/>
                  </a:cubicBezTo>
                  <a:cubicBezTo>
                    <a:pt x="45" y="55"/>
                    <a:pt x="0" y="106"/>
                    <a:pt x="0" y="166"/>
                  </a:cubicBezTo>
                  <a:cubicBezTo>
                    <a:pt x="0" y="233"/>
                    <a:pt x="54" y="287"/>
                    <a:pt x="121" y="287"/>
                  </a:cubicBezTo>
                  <a:cubicBezTo>
                    <a:pt x="188" y="287"/>
                    <a:pt x="242" y="233"/>
                    <a:pt x="242" y="166"/>
                  </a:cubicBezTo>
                  <a:cubicBezTo>
                    <a:pt x="242" y="105"/>
                    <a:pt x="197" y="55"/>
                    <a:pt x="139" y="47"/>
                  </a:cubicBezTo>
                  <a:close/>
                  <a:moveTo>
                    <a:pt x="121" y="257"/>
                  </a:moveTo>
                  <a:cubicBezTo>
                    <a:pt x="71" y="257"/>
                    <a:pt x="30" y="216"/>
                    <a:pt x="30" y="166"/>
                  </a:cubicBezTo>
                  <a:cubicBezTo>
                    <a:pt x="30" y="116"/>
                    <a:pt x="71" y="75"/>
                    <a:pt x="121" y="75"/>
                  </a:cubicBezTo>
                  <a:cubicBezTo>
                    <a:pt x="171" y="75"/>
                    <a:pt x="212" y="116"/>
                    <a:pt x="212" y="166"/>
                  </a:cubicBezTo>
                  <a:cubicBezTo>
                    <a:pt x="212" y="216"/>
                    <a:pt x="171" y="257"/>
                    <a:pt x="121" y="2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62" tIns="34281" rIns="68562" bIns="34281" numCol="1" anchor="t" anchorCtr="0" compatLnSpc="1"/>
            <a:lstStyle/>
            <a:p>
              <a:endParaRPr lang="zh-CN" altLang="en-US" sz="1012"/>
            </a:p>
          </p:txBody>
        </p:sp>
        <p:sp>
          <p:nvSpPr>
            <p:cNvPr id="26" name="Freeform 551"/>
            <p:cNvSpPr/>
            <p:nvPr/>
          </p:nvSpPr>
          <p:spPr bwMode="auto">
            <a:xfrm>
              <a:off x="7754938" y="2043114"/>
              <a:ext cx="85725" cy="131763"/>
            </a:xfrm>
            <a:custGeom>
              <a:avLst/>
              <a:gdLst>
                <a:gd name="T0" fmla="*/ 71 w 74"/>
                <a:gd name="T1" fmla="*/ 93 h 114"/>
                <a:gd name="T2" fmla="*/ 23 w 74"/>
                <a:gd name="T3" fmla="*/ 61 h 114"/>
                <a:gd name="T4" fmla="*/ 23 w 74"/>
                <a:gd name="T5" fmla="*/ 5 h 114"/>
                <a:gd name="T6" fmla="*/ 21 w 74"/>
                <a:gd name="T7" fmla="*/ 2 h 114"/>
                <a:gd name="T8" fmla="*/ 18 w 74"/>
                <a:gd name="T9" fmla="*/ 0 h 114"/>
                <a:gd name="T10" fmla="*/ 5 w 74"/>
                <a:gd name="T11" fmla="*/ 0 h 114"/>
                <a:gd name="T12" fmla="*/ 1 w 74"/>
                <a:gd name="T13" fmla="*/ 2 h 114"/>
                <a:gd name="T14" fmla="*/ 0 w 74"/>
                <a:gd name="T15" fmla="*/ 5 h 114"/>
                <a:gd name="T16" fmla="*/ 0 w 74"/>
                <a:gd name="T17" fmla="*/ 71 h 114"/>
                <a:gd name="T18" fmla="*/ 1 w 74"/>
                <a:gd name="T19" fmla="*/ 75 h 114"/>
                <a:gd name="T20" fmla="*/ 2 w 74"/>
                <a:gd name="T21" fmla="*/ 75 h 114"/>
                <a:gd name="T22" fmla="*/ 58 w 74"/>
                <a:gd name="T23" fmla="*/ 113 h 114"/>
                <a:gd name="T24" fmla="*/ 61 w 74"/>
                <a:gd name="T25" fmla="*/ 114 h 114"/>
                <a:gd name="T26" fmla="*/ 62 w 74"/>
                <a:gd name="T27" fmla="*/ 114 h 114"/>
                <a:gd name="T28" fmla="*/ 65 w 74"/>
                <a:gd name="T29" fmla="*/ 111 h 114"/>
                <a:gd name="T30" fmla="*/ 72 w 74"/>
                <a:gd name="T31" fmla="*/ 100 h 114"/>
                <a:gd name="T32" fmla="*/ 71 w 74"/>
                <a:gd name="T33" fmla="*/ 93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4" h="114">
                  <a:moveTo>
                    <a:pt x="71" y="93"/>
                  </a:moveTo>
                  <a:cubicBezTo>
                    <a:pt x="23" y="61"/>
                    <a:pt x="23" y="61"/>
                    <a:pt x="23" y="61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3" y="4"/>
                    <a:pt x="22" y="3"/>
                    <a:pt x="21" y="2"/>
                  </a:cubicBezTo>
                  <a:cubicBezTo>
                    <a:pt x="21" y="1"/>
                    <a:pt x="19" y="0"/>
                    <a:pt x="18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2" y="1"/>
                    <a:pt x="1" y="2"/>
                  </a:cubicBezTo>
                  <a:cubicBezTo>
                    <a:pt x="0" y="3"/>
                    <a:pt x="0" y="4"/>
                    <a:pt x="0" y="5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2"/>
                    <a:pt x="0" y="74"/>
                    <a:pt x="1" y="75"/>
                  </a:cubicBezTo>
                  <a:cubicBezTo>
                    <a:pt x="1" y="75"/>
                    <a:pt x="2" y="75"/>
                    <a:pt x="2" y="75"/>
                  </a:cubicBezTo>
                  <a:cubicBezTo>
                    <a:pt x="58" y="113"/>
                    <a:pt x="58" y="113"/>
                    <a:pt x="58" y="113"/>
                  </a:cubicBezTo>
                  <a:cubicBezTo>
                    <a:pt x="59" y="113"/>
                    <a:pt x="60" y="114"/>
                    <a:pt x="61" y="114"/>
                  </a:cubicBezTo>
                  <a:cubicBezTo>
                    <a:pt x="61" y="114"/>
                    <a:pt x="62" y="114"/>
                    <a:pt x="62" y="114"/>
                  </a:cubicBezTo>
                  <a:cubicBezTo>
                    <a:pt x="63" y="113"/>
                    <a:pt x="64" y="112"/>
                    <a:pt x="65" y="111"/>
                  </a:cubicBezTo>
                  <a:cubicBezTo>
                    <a:pt x="72" y="100"/>
                    <a:pt x="72" y="100"/>
                    <a:pt x="72" y="100"/>
                  </a:cubicBezTo>
                  <a:cubicBezTo>
                    <a:pt x="74" y="98"/>
                    <a:pt x="73" y="95"/>
                    <a:pt x="71" y="9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62" tIns="34281" rIns="68562" bIns="34281" numCol="1" anchor="t" anchorCtr="0" compatLnSpc="1"/>
            <a:lstStyle/>
            <a:p>
              <a:endParaRPr lang="zh-CN" altLang="en-US" sz="1012"/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4150925" y="2312786"/>
            <a:ext cx="652564" cy="652564"/>
            <a:chOff x="2254251" y="2593976"/>
            <a:chExt cx="333375" cy="333375"/>
          </a:xfrm>
          <a:solidFill>
            <a:schemeClr val="bg1"/>
          </a:solidFill>
        </p:grpSpPr>
        <p:sp>
          <p:nvSpPr>
            <p:cNvPr id="28" name="Freeform 599"/>
            <p:cNvSpPr/>
            <p:nvPr/>
          </p:nvSpPr>
          <p:spPr bwMode="auto">
            <a:xfrm>
              <a:off x="2351088" y="2690814"/>
              <a:ext cx="139700" cy="139700"/>
            </a:xfrm>
            <a:custGeom>
              <a:avLst/>
              <a:gdLst>
                <a:gd name="T0" fmla="*/ 120 w 120"/>
                <a:gd name="T1" fmla="*/ 0 h 120"/>
                <a:gd name="T2" fmla="*/ 119 w 120"/>
                <a:gd name="T3" fmla="*/ 0 h 120"/>
                <a:gd name="T4" fmla="*/ 115 w 120"/>
                <a:gd name="T5" fmla="*/ 0 h 120"/>
                <a:gd name="T6" fmla="*/ 5 w 120"/>
                <a:gd name="T7" fmla="*/ 0 h 120"/>
                <a:gd name="T8" fmla="*/ 1 w 120"/>
                <a:gd name="T9" fmla="*/ 0 h 120"/>
                <a:gd name="T10" fmla="*/ 0 w 120"/>
                <a:gd name="T11" fmla="*/ 0 h 120"/>
                <a:gd name="T12" fmla="*/ 0 w 120"/>
                <a:gd name="T13" fmla="*/ 1 h 120"/>
                <a:gd name="T14" fmla="*/ 0 w 120"/>
                <a:gd name="T15" fmla="*/ 5 h 120"/>
                <a:gd name="T16" fmla="*/ 0 w 120"/>
                <a:gd name="T17" fmla="*/ 115 h 120"/>
                <a:gd name="T18" fmla="*/ 0 w 120"/>
                <a:gd name="T19" fmla="*/ 119 h 120"/>
                <a:gd name="T20" fmla="*/ 0 w 120"/>
                <a:gd name="T21" fmla="*/ 120 h 120"/>
                <a:gd name="T22" fmla="*/ 1 w 120"/>
                <a:gd name="T23" fmla="*/ 120 h 120"/>
                <a:gd name="T24" fmla="*/ 5 w 120"/>
                <a:gd name="T25" fmla="*/ 120 h 120"/>
                <a:gd name="T26" fmla="*/ 115 w 120"/>
                <a:gd name="T27" fmla="*/ 120 h 120"/>
                <a:gd name="T28" fmla="*/ 119 w 120"/>
                <a:gd name="T29" fmla="*/ 120 h 120"/>
                <a:gd name="T30" fmla="*/ 120 w 120"/>
                <a:gd name="T31" fmla="*/ 120 h 120"/>
                <a:gd name="T32" fmla="*/ 120 w 120"/>
                <a:gd name="T33" fmla="*/ 119 h 120"/>
                <a:gd name="T34" fmla="*/ 120 w 120"/>
                <a:gd name="T35" fmla="*/ 115 h 120"/>
                <a:gd name="T36" fmla="*/ 120 w 120"/>
                <a:gd name="T37" fmla="*/ 5 h 120"/>
                <a:gd name="T38" fmla="*/ 120 w 120"/>
                <a:gd name="T39" fmla="*/ 1 h 120"/>
                <a:gd name="T40" fmla="*/ 120 w 120"/>
                <a:gd name="T41" fmla="*/ 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0" h="120">
                  <a:moveTo>
                    <a:pt x="120" y="0"/>
                  </a:moveTo>
                  <a:cubicBezTo>
                    <a:pt x="120" y="0"/>
                    <a:pt x="120" y="0"/>
                    <a:pt x="119" y="0"/>
                  </a:cubicBezTo>
                  <a:cubicBezTo>
                    <a:pt x="119" y="0"/>
                    <a:pt x="117" y="0"/>
                    <a:pt x="11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2" y="0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1"/>
                    <a:pt x="0" y="3"/>
                    <a:pt x="0" y="5"/>
                  </a:cubicBezTo>
                  <a:cubicBezTo>
                    <a:pt x="0" y="115"/>
                    <a:pt x="0" y="115"/>
                    <a:pt x="0" y="115"/>
                  </a:cubicBezTo>
                  <a:cubicBezTo>
                    <a:pt x="0" y="117"/>
                    <a:pt x="0" y="118"/>
                    <a:pt x="0" y="119"/>
                  </a:cubicBezTo>
                  <a:cubicBezTo>
                    <a:pt x="0" y="119"/>
                    <a:pt x="0" y="120"/>
                    <a:pt x="0" y="120"/>
                  </a:cubicBezTo>
                  <a:cubicBezTo>
                    <a:pt x="1" y="120"/>
                    <a:pt x="1" y="120"/>
                    <a:pt x="1" y="120"/>
                  </a:cubicBezTo>
                  <a:cubicBezTo>
                    <a:pt x="1" y="120"/>
                    <a:pt x="3" y="120"/>
                    <a:pt x="5" y="120"/>
                  </a:cubicBezTo>
                  <a:cubicBezTo>
                    <a:pt x="115" y="120"/>
                    <a:pt x="115" y="120"/>
                    <a:pt x="115" y="120"/>
                  </a:cubicBezTo>
                  <a:cubicBezTo>
                    <a:pt x="117" y="120"/>
                    <a:pt x="118" y="120"/>
                    <a:pt x="119" y="120"/>
                  </a:cubicBezTo>
                  <a:cubicBezTo>
                    <a:pt x="119" y="120"/>
                    <a:pt x="120" y="120"/>
                    <a:pt x="120" y="120"/>
                  </a:cubicBezTo>
                  <a:cubicBezTo>
                    <a:pt x="120" y="120"/>
                    <a:pt x="120" y="120"/>
                    <a:pt x="120" y="119"/>
                  </a:cubicBezTo>
                  <a:cubicBezTo>
                    <a:pt x="120" y="119"/>
                    <a:pt x="120" y="117"/>
                    <a:pt x="120" y="115"/>
                  </a:cubicBezTo>
                  <a:cubicBezTo>
                    <a:pt x="120" y="5"/>
                    <a:pt x="120" y="5"/>
                    <a:pt x="120" y="5"/>
                  </a:cubicBezTo>
                  <a:cubicBezTo>
                    <a:pt x="120" y="3"/>
                    <a:pt x="120" y="2"/>
                    <a:pt x="120" y="1"/>
                  </a:cubicBezTo>
                  <a:cubicBezTo>
                    <a:pt x="120" y="1"/>
                    <a:pt x="120" y="0"/>
                    <a:pt x="12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62" tIns="34281" rIns="68562" bIns="34281" numCol="1" anchor="t" anchorCtr="0" compatLnSpc="1"/>
            <a:lstStyle/>
            <a:p>
              <a:endParaRPr lang="zh-CN" altLang="en-US" sz="1012"/>
            </a:p>
          </p:txBody>
        </p:sp>
        <p:sp>
          <p:nvSpPr>
            <p:cNvPr id="29" name="Freeform 600"/>
            <p:cNvSpPr>
              <a:spLocks noEditPoints="1"/>
            </p:cNvSpPr>
            <p:nvPr/>
          </p:nvSpPr>
          <p:spPr bwMode="auto">
            <a:xfrm>
              <a:off x="2254251" y="2593976"/>
              <a:ext cx="333375" cy="333375"/>
            </a:xfrm>
            <a:custGeom>
              <a:avLst/>
              <a:gdLst>
                <a:gd name="T0" fmla="*/ 248 w 288"/>
                <a:gd name="T1" fmla="*/ 0 h 288"/>
                <a:gd name="T2" fmla="*/ 40 w 288"/>
                <a:gd name="T3" fmla="*/ 0 h 288"/>
                <a:gd name="T4" fmla="*/ 0 w 288"/>
                <a:gd name="T5" fmla="*/ 40 h 288"/>
                <a:gd name="T6" fmla="*/ 0 w 288"/>
                <a:gd name="T7" fmla="*/ 248 h 288"/>
                <a:gd name="T8" fmla="*/ 40 w 288"/>
                <a:gd name="T9" fmla="*/ 288 h 288"/>
                <a:gd name="T10" fmla="*/ 248 w 288"/>
                <a:gd name="T11" fmla="*/ 288 h 288"/>
                <a:gd name="T12" fmla="*/ 288 w 288"/>
                <a:gd name="T13" fmla="*/ 248 h 288"/>
                <a:gd name="T14" fmla="*/ 288 w 288"/>
                <a:gd name="T15" fmla="*/ 40 h 288"/>
                <a:gd name="T16" fmla="*/ 248 w 288"/>
                <a:gd name="T17" fmla="*/ 0 h 288"/>
                <a:gd name="T18" fmla="*/ 24 w 288"/>
                <a:gd name="T19" fmla="*/ 159 h 288"/>
                <a:gd name="T20" fmla="*/ 9 w 288"/>
                <a:gd name="T21" fmla="*/ 144 h 288"/>
                <a:gd name="T22" fmla="*/ 24 w 288"/>
                <a:gd name="T23" fmla="*/ 129 h 288"/>
                <a:gd name="T24" fmla="*/ 39 w 288"/>
                <a:gd name="T25" fmla="*/ 144 h 288"/>
                <a:gd name="T26" fmla="*/ 24 w 288"/>
                <a:gd name="T27" fmla="*/ 159 h 288"/>
                <a:gd name="T28" fmla="*/ 64 w 288"/>
                <a:gd name="T29" fmla="*/ 13 h 288"/>
                <a:gd name="T30" fmla="*/ 79 w 288"/>
                <a:gd name="T31" fmla="*/ 28 h 288"/>
                <a:gd name="T32" fmla="*/ 64 w 288"/>
                <a:gd name="T33" fmla="*/ 43 h 288"/>
                <a:gd name="T34" fmla="*/ 49 w 288"/>
                <a:gd name="T35" fmla="*/ 28 h 288"/>
                <a:gd name="T36" fmla="*/ 64 w 288"/>
                <a:gd name="T37" fmla="*/ 13 h 288"/>
                <a:gd name="T38" fmla="*/ 64 w 288"/>
                <a:gd name="T39" fmla="*/ 275 h 288"/>
                <a:gd name="T40" fmla="*/ 49 w 288"/>
                <a:gd name="T41" fmla="*/ 260 h 288"/>
                <a:gd name="T42" fmla="*/ 64 w 288"/>
                <a:gd name="T43" fmla="*/ 245 h 288"/>
                <a:gd name="T44" fmla="*/ 79 w 288"/>
                <a:gd name="T45" fmla="*/ 260 h 288"/>
                <a:gd name="T46" fmla="*/ 64 w 288"/>
                <a:gd name="T47" fmla="*/ 275 h 288"/>
                <a:gd name="T48" fmla="*/ 199 w 288"/>
                <a:gd name="T49" fmla="*/ 236 h 288"/>
                <a:gd name="T50" fmla="*/ 89 w 288"/>
                <a:gd name="T51" fmla="*/ 236 h 288"/>
                <a:gd name="T52" fmla="*/ 62 w 288"/>
                <a:gd name="T53" fmla="*/ 226 h 288"/>
                <a:gd name="T54" fmla="*/ 52 w 288"/>
                <a:gd name="T55" fmla="*/ 199 h 288"/>
                <a:gd name="T56" fmla="*/ 52 w 288"/>
                <a:gd name="T57" fmla="*/ 89 h 288"/>
                <a:gd name="T58" fmla="*/ 62 w 288"/>
                <a:gd name="T59" fmla="*/ 62 h 288"/>
                <a:gd name="T60" fmla="*/ 89 w 288"/>
                <a:gd name="T61" fmla="*/ 52 h 288"/>
                <a:gd name="T62" fmla="*/ 199 w 288"/>
                <a:gd name="T63" fmla="*/ 52 h 288"/>
                <a:gd name="T64" fmla="*/ 226 w 288"/>
                <a:gd name="T65" fmla="*/ 62 h 288"/>
                <a:gd name="T66" fmla="*/ 236 w 288"/>
                <a:gd name="T67" fmla="*/ 89 h 288"/>
                <a:gd name="T68" fmla="*/ 236 w 288"/>
                <a:gd name="T69" fmla="*/ 199 h 288"/>
                <a:gd name="T70" fmla="*/ 226 w 288"/>
                <a:gd name="T71" fmla="*/ 226 h 288"/>
                <a:gd name="T72" fmla="*/ 200 w 288"/>
                <a:gd name="T73" fmla="*/ 236 h 288"/>
                <a:gd name="T74" fmla="*/ 199 w 288"/>
                <a:gd name="T75" fmla="*/ 236 h 288"/>
                <a:gd name="T76" fmla="*/ 223 w 288"/>
                <a:gd name="T77" fmla="*/ 275 h 288"/>
                <a:gd name="T78" fmla="*/ 208 w 288"/>
                <a:gd name="T79" fmla="*/ 260 h 288"/>
                <a:gd name="T80" fmla="*/ 223 w 288"/>
                <a:gd name="T81" fmla="*/ 245 h 288"/>
                <a:gd name="T82" fmla="*/ 238 w 288"/>
                <a:gd name="T83" fmla="*/ 260 h 288"/>
                <a:gd name="T84" fmla="*/ 223 w 288"/>
                <a:gd name="T85" fmla="*/ 275 h 288"/>
                <a:gd name="T86" fmla="*/ 223 w 288"/>
                <a:gd name="T87" fmla="*/ 43 h 288"/>
                <a:gd name="T88" fmla="*/ 208 w 288"/>
                <a:gd name="T89" fmla="*/ 28 h 288"/>
                <a:gd name="T90" fmla="*/ 223 w 288"/>
                <a:gd name="T91" fmla="*/ 13 h 288"/>
                <a:gd name="T92" fmla="*/ 238 w 288"/>
                <a:gd name="T93" fmla="*/ 28 h 288"/>
                <a:gd name="T94" fmla="*/ 223 w 288"/>
                <a:gd name="T95" fmla="*/ 43 h 288"/>
                <a:gd name="T96" fmla="*/ 264 w 288"/>
                <a:gd name="T97" fmla="*/ 159 h 288"/>
                <a:gd name="T98" fmla="*/ 249 w 288"/>
                <a:gd name="T99" fmla="*/ 144 h 288"/>
                <a:gd name="T100" fmla="*/ 264 w 288"/>
                <a:gd name="T101" fmla="*/ 129 h 288"/>
                <a:gd name="T102" fmla="*/ 279 w 288"/>
                <a:gd name="T103" fmla="*/ 144 h 288"/>
                <a:gd name="T104" fmla="*/ 264 w 288"/>
                <a:gd name="T105" fmla="*/ 159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88" h="288">
                  <a:moveTo>
                    <a:pt x="248" y="0"/>
                  </a:moveTo>
                  <a:cubicBezTo>
                    <a:pt x="40" y="0"/>
                    <a:pt x="40" y="0"/>
                    <a:pt x="40" y="0"/>
                  </a:cubicBezTo>
                  <a:cubicBezTo>
                    <a:pt x="13" y="0"/>
                    <a:pt x="0" y="13"/>
                    <a:pt x="0" y="40"/>
                  </a:cubicBezTo>
                  <a:cubicBezTo>
                    <a:pt x="0" y="248"/>
                    <a:pt x="0" y="248"/>
                    <a:pt x="0" y="248"/>
                  </a:cubicBezTo>
                  <a:cubicBezTo>
                    <a:pt x="0" y="275"/>
                    <a:pt x="13" y="288"/>
                    <a:pt x="40" y="288"/>
                  </a:cubicBezTo>
                  <a:cubicBezTo>
                    <a:pt x="248" y="288"/>
                    <a:pt x="248" y="288"/>
                    <a:pt x="248" y="288"/>
                  </a:cubicBezTo>
                  <a:cubicBezTo>
                    <a:pt x="275" y="288"/>
                    <a:pt x="288" y="275"/>
                    <a:pt x="288" y="248"/>
                  </a:cubicBezTo>
                  <a:cubicBezTo>
                    <a:pt x="288" y="40"/>
                    <a:pt x="288" y="40"/>
                    <a:pt x="288" y="40"/>
                  </a:cubicBezTo>
                  <a:cubicBezTo>
                    <a:pt x="288" y="13"/>
                    <a:pt x="275" y="0"/>
                    <a:pt x="248" y="0"/>
                  </a:cubicBezTo>
                  <a:close/>
                  <a:moveTo>
                    <a:pt x="24" y="159"/>
                  </a:moveTo>
                  <a:cubicBezTo>
                    <a:pt x="16" y="159"/>
                    <a:pt x="9" y="153"/>
                    <a:pt x="9" y="144"/>
                  </a:cubicBezTo>
                  <a:cubicBezTo>
                    <a:pt x="9" y="136"/>
                    <a:pt x="16" y="129"/>
                    <a:pt x="24" y="129"/>
                  </a:cubicBezTo>
                  <a:cubicBezTo>
                    <a:pt x="32" y="129"/>
                    <a:pt x="39" y="136"/>
                    <a:pt x="39" y="144"/>
                  </a:cubicBezTo>
                  <a:cubicBezTo>
                    <a:pt x="39" y="153"/>
                    <a:pt x="32" y="159"/>
                    <a:pt x="24" y="159"/>
                  </a:cubicBezTo>
                  <a:close/>
                  <a:moveTo>
                    <a:pt x="64" y="13"/>
                  </a:moveTo>
                  <a:cubicBezTo>
                    <a:pt x="73" y="13"/>
                    <a:pt x="79" y="20"/>
                    <a:pt x="79" y="28"/>
                  </a:cubicBezTo>
                  <a:cubicBezTo>
                    <a:pt x="79" y="36"/>
                    <a:pt x="73" y="43"/>
                    <a:pt x="64" y="43"/>
                  </a:cubicBezTo>
                  <a:cubicBezTo>
                    <a:pt x="56" y="43"/>
                    <a:pt x="50" y="36"/>
                    <a:pt x="49" y="28"/>
                  </a:cubicBezTo>
                  <a:cubicBezTo>
                    <a:pt x="50" y="20"/>
                    <a:pt x="56" y="13"/>
                    <a:pt x="64" y="13"/>
                  </a:cubicBezTo>
                  <a:close/>
                  <a:moveTo>
                    <a:pt x="64" y="275"/>
                  </a:moveTo>
                  <a:cubicBezTo>
                    <a:pt x="56" y="275"/>
                    <a:pt x="50" y="268"/>
                    <a:pt x="49" y="260"/>
                  </a:cubicBezTo>
                  <a:cubicBezTo>
                    <a:pt x="50" y="252"/>
                    <a:pt x="56" y="245"/>
                    <a:pt x="64" y="245"/>
                  </a:cubicBezTo>
                  <a:cubicBezTo>
                    <a:pt x="73" y="245"/>
                    <a:pt x="79" y="252"/>
                    <a:pt x="79" y="260"/>
                  </a:cubicBezTo>
                  <a:cubicBezTo>
                    <a:pt x="79" y="268"/>
                    <a:pt x="73" y="275"/>
                    <a:pt x="64" y="275"/>
                  </a:cubicBezTo>
                  <a:close/>
                  <a:moveTo>
                    <a:pt x="199" y="236"/>
                  </a:moveTo>
                  <a:cubicBezTo>
                    <a:pt x="89" y="236"/>
                    <a:pt x="89" y="236"/>
                    <a:pt x="89" y="236"/>
                  </a:cubicBezTo>
                  <a:cubicBezTo>
                    <a:pt x="79" y="236"/>
                    <a:pt x="69" y="234"/>
                    <a:pt x="62" y="226"/>
                  </a:cubicBezTo>
                  <a:cubicBezTo>
                    <a:pt x="54" y="219"/>
                    <a:pt x="52" y="209"/>
                    <a:pt x="52" y="199"/>
                  </a:cubicBezTo>
                  <a:cubicBezTo>
                    <a:pt x="52" y="89"/>
                    <a:pt x="52" y="89"/>
                    <a:pt x="52" y="89"/>
                  </a:cubicBezTo>
                  <a:cubicBezTo>
                    <a:pt x="52" y="79"/>
                    <a:pt x="54" y="69"/>
                    <a:pt x="62" y="62"/>
                  </a:cubicBezTo>
                  <a:cubicBezTo>
                    <a:pt x="69" y="54"/>
                    <a:pt x="79" y="52"/>
                    <a:pt x="89" y="52"/>
                  </a:cubicBezTo>
                  <a:cubicBezTo>
                    <a:pt x="199" y="52"/>
                    <a:pt x="199" y="52"/>
                    <a:pt x="199" y="52"/>
                  </a:cubicBezTo>
                  <a:cubicBezTo>
                    <a:pt x="209" y="52"/>
                    <a:pt x="219" y="54"/>
                    <a:pt x="226" y="62"/>
                  </a:cubicBezTo>
                  <a:cubicBezTo>
                    <a:pt x="234" y="69"/>
                    <a:pt x="237" y="79"/>
                    <a:pt x="236" y="89"/>
                  </a:cubicBezTo>
                  <a:cubicBezTo>
                    <a:pt x="236" y="199"/>
                    <a:pt x="236" y="199"/>
                    <a:pt x="236" y="199"/>
                  </a:cubicBezTo>
                  <a:cubicBezTo>
                    <a:pt x="237" y="209"/>
                    <a:pt x="234" y="219"/>
                    <a:pt x="226" y="226"/>
                  </a:cubicBezTo>
                  <a:cubicBezTo>
                    <a:pt x="219" y="234"/>
                    <a:pt x="209" y="236"/>
                    <a:pt x="200" y="236"/>
                  </a:cubicBezTo>
                  <a:cubicBezTo>
                    <a:pt x="199" y="236"/>
                    <a:pt x="199" y="236"/>
                    <a:pt x="199" y="236"/>
                  </a:cubicBezTo>
                  <a:close/>
                  <a:moveTo>
                    <a:pt x="223" y="275"/>
                  </a:moveTo>
                  <a:cubicBezTo>
                    <a:pt x="215" y="275"/>
                    <a:pt x="208" y="268"/>
                    <a:pt x="208" y="260"/>
                  </a:cubicBezTo>
                  <a:cubicBezTo>
                    <a:pt x="208" y="252"/>
                    <a:pt x="215" y="245"/>
                    <a:pt x="223" y="245"/>
                  </a:cubicBezTo>
                  <a:cubicBezTo>
                    <a:pt x="231" y="245"/>
                    <a:pt x="238" y="252"/>
                    <a:pt x="238" y="260"/>
                  </a:cubicBezTo>
                  <a:cubicBezTo>
                    <a:pt x="238" y="268"/>
                    <a:pt x="231" y="275"/>
                    <a:pt x="223" y="275"/>
                  </a:cubicBezTo>
                  <a:close/>
                  <a:moveTo>
                    <a:pt x="223" y="43"/>
                  </a:moveTo>
                  <a:cubicBezTo>
                    <a:pt x="215" y="43"/>
                    <a:pt x="208" y="36"/>
                    <a:pt x="208" y="28"/>
                  </a:cubicBezTo>
                  <a:cubicBezTo>
                    <a:pt x="208" y="20"/>
                    <a:pt x="215" y="13"/>
                    <a:pt x="223" y="13"/>
                  </a:cubicBezTo>
                  <a:cubicBezTo>
                    <a:pt x="231" y="13"/>
                    <a:pt x="238" y="20"/>
                    <a:pt x="238" y="28"/>
                  </a:cubicBezTo>
                  <a:cubicBezTo>
                    <a:pt x="238" y="36"/>
                    <a:pt x="231" y="43"/>
                    <a:pt x="223" y="43"/>
                  </a:cubicBezTo>
                  <a:close/>
                  <a:moveTo>
                    <a:pt x="264" y="159"/>
                  </a:moveTo>
                  <a:cubicBezTo>
                    <a:pt x="256" y="159"/>
                    <a:pt x="249" y="153"/>
                    <a:pt x="249" y="144"/>
                  </a:cubicBezTo>
                  <a:cubicBezTo>
                    <a:pt x="249" y="136"/>
                    <a:pt x="256" y="129"/>
                    <a:pt x="264" y="129"/>
                  </a:cubicBezTo>
                  <a:cubicBezTo>
                    <a:pt x="273" y="129"/>
                    <a:pt x="279" y="136"/>
                    <a:pt x="279" y="144"/>
                  </a:cubicBezTo>
                  <a:cubicBezTo>
                    <a:pt x="279" y="153"/>
                    <a:pt x="273" y="159"/>
                    <a:pt x="264" y="1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62" tIns="34281" rIns="68562" bIns="34281" numCol="1" anchor="t" anchorCtr="0" compatLnSpc="1"/>
            <a:lstStyle/>
            <a:p>
              <a:endParaRPr lang="zh-CN" altLang="en-US" sz="1012"/>
            </a:p>
          </p:txBody>
        </p:sp>
      </p:grpSp>
      <p:sp>
        <p:nvSpPr>
          <p:cNvPr id="30" name="矩形 29"/>
          <p:cNvSpPr/>
          <p:nvPr/>
        </p:nvSpPr>
        <p:spPr>
          <a:xfrm>
            <a:off x="1712731" y="1422893"/>
            <a:ext cx="1531188" cy="6738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012" b="1" dirty="0">
                <a:solidFill>
                  <a:srgbClr val="F3434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点击输入标题</a:t>
            </a:r>
          </a:p>
          <a:p>
            <a:pPr algn="ctr">
              <a:spcBef>
                <a:spcPts val="375"/>
              </a:spcBef>
              <a:defRPr/>
            </a:pPr>
            <a:r>
              <a:rPr lang="zh-CN" altLang="en-US" sz="1050" kern="100" dirty="0">
                <a:solidFill>
                  <a:schemeClr val="tx1">
                    <a:lumMod val="50000"/>
                    <a:lumOff val="50000"/>
                  </a:schemeClr>
                </a:solidFill>
                <a:latin typeface="Impact MT Std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在此输入详细文字介绍</a:t>
            </a:r>
            <a:endParaRPr lang="en-US" altLang="zh-CN" sz="1050" kern="100" dirty="0">
              <a:solidFill>
                <a:schemeClr val="tx1">
                  <a:lumMod val="50000"/>
                  <a:lumOff val="50000"/>
                </a:schemeClr>
              </a:solidFill>
              <a:latin typeface="Impact MT Std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>
              <a:spcBef>
                <a:spcPts val="375"/>
              </a:spcBef>
              <a:defRPr/>
            </a:pPr>
            <a:r>
              <a:rPr lang="zh-CN" altLang="en-US" sz="1050" kern="100" dirty="0">
                <a:solidFill>
                  <a:schemeClr val="tx1">
                    <a:lumMod val="50000"/>
                    <a:lumOff val="50000"/>
                  </a:schemeClr>
                </a:solidFill>
                <a:latin typeface="Impact MT Std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和详细信息。</a:t>
            </a:r>
          </a:p>
        </p:txBody>
      </p:sp>
      <p:sp>
        <p:nvSpPr>
          <p:cNvPr id="31" name="矩形 30"/>
          <p:cNvSpPr/>
          <p:nvPr/>
        </p:nvSpPr>
        <p:spPr>
          <a:xfrm>
            <a:off x="1010835" y="3582571"/>
            <a:ext cx="1531188" cy="6738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012" b="1" dirty="0">
                <a:solidFill>
                  <a:srgbClr val="F66C4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点击输入标题</a:t>
            </a:r>
          </a:p>
          <a:p>
            <a:pPr algn="ctr">
              <a:spcBef>
                <a:spcPts val="375"/>
              </a:spcBef>
              <a:defRPr/>
            </a:pPr>
            <a:r>
              <a:rPr lang="zh-CN" altLang="en-US" sz="1050" kern="100" dirty="0">
                <a:solidFill>
                  <a:schemeClr val="tx1">
                    <a:lumMod val="50000"/>
                    <a:lumOff val="50000"/>
                  </a:schemeClr>
                </a:solidFill>
                <a:latin typeface="Impact MT Std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在此输入详细文字介绍</a:t>
            </a:r>
            <a:endParaRPr lang="en-US" altLang="zh-CN" sz="1050" kern="100" dirty="0">
              <a:solidFill>
                <a:schemeClr val="tx1">
                  <a:lumMod val="50000"/>
                  <a:lumOff val="50000"/>
                </a:schemeClr>
              </a:solidFill>
              <a:latin typeface="Impact MT Std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>
              <a:spcBef>
                <a:spcPts val="375"/>
              </a:spcBef>
              <a:defRPr/>
            </a:pPr>
            <a:r>
              <a:rPr lang="zh-CN" altLang="en-US" sz="1050" kern="100" dirty="0">
                <a:solidFill>
                  <a:schemeClr val="tx1">
                    <a:lumMod val="50000"/>
                    <a:lumOff val="50000"/>
                  </a:schemeClr>
                </a:solidFill>
                <a:latin typeface="Impact MT Std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和详细信息。</a:t>
            </a:r>
          </a:p>
        </p:txBody>
      </p:sp>
      <p:sp>
        <p:nvSpPr>
          <p:cNvPr id="32" name="矩形 31"/>
          <p:cNvSpPr/>
          <p:nvPr/>
        </p:nvSpPr>
        <p:spPr>
          <a:xfrm>
            <a:off x="6572005" y="1417161"/>
            <a:ext cx="1531188" cy="6738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012" b="1" dirty="0">
                <a:solidFill>
                  <a:srgbClr val="037A9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点击输入标题</a:t>
            </a:r>
          </a:p>
          <a:p>
            <a:pPr algn="ctr">
              <a:spcBef>
                <a:spcPts val="375"/>
              </a:spcBef>
              <a:defRPr/>
            </a:pPr>
            <a:r>
              <a:rPr lang="zh-CN" altLang="en-US" sz="1050" kern="100" dirty="0">
                <a:solidFill>
                  <a:schemeClr val="tx1">
                    <a:lumMod val="50000"/>
                    <a:lumOff val="50000"/>
                  </a:schemeClr>
                </a:solidFill>
                <a:latin typeface="Impact MT Std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在此输入详细文字介绍</a:t>
            </a:r>
            <a:endParaRPr lang="en-US" altLang="zh-CN" sz="1050" kern="100" dirty="0">
              <a:solidFill>
                <a:schemeClr val="tx1">
                  <a:lumMod val="50000"/>
                  <a:lumOff val="50000"/>
                </a:schemeClr>
              </a:solidFill>
              <a:latin typeface="Impact MT Std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>
              <a:spcBef>
                <a:spcPts val="375"/>
              </a:spcBef>
              <a:defRPr/>
            </a:pPr>
            <a:r>
              <a:rPr lang="zh-CN" altLang="en-US" sz="1050" kern="100" dirty="0">
                <a:solidFill>
                  <a:schemeClr val="tx1">
                    <a:lumMod val="50000"/>
                    <a:lumOff val="50000"/>
                  </a:schemeClr>
                </a:solidFill>
                <a:latin typeface="Impact MT Std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和详细信息。</a:t>
            </a:r>
          </a:p>
        </p:txBody>
      </p:sp>
    </p:spTree>
    <p:extLst>
      <p:ext uri="{BB962C8B-B14F-4D97-AF65-F5344CB8AC3E}">
        <p14:creationId xmlns:p14="http://schemas.microsoft.com/office/powerpoint/2010/main" val="3806788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0">
        <p14:prism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500"/>
                            </p:stCondLst>
                            <p:childTnLst>
                              <p:par>
                                <p:cTn id="5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000"/>
                            </p:stCondLst>
                            <p:childTnLst>
                              <p:par>
                                <p:cTn id="6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2500"/>
                            </p:stCondLst>
                            <p:childTnLst>
                              <p:par>
                                <p:cTn id="6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3000"/>
                            </p:stCondLst>
                            <p:childTnLst>
                              <p:par>
                                <p:cTn id="7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3500"/>
                            </p:stCondLst>
                            <p:childTnLst>
                              <p:par>
                                <p:cTn id="7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4000"/>
                            </p:stCondLst>
                            <p:childTnLst>
                              <p:par>
                                <p:cTn id="7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23" grpId="0" animBg="1"/>
      <p:bldP spid="30" grpId="0"/>
      <p:bldP spid="31" grpId="0"/>
      <p:bldP spid="3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293117" y="242680"/>
            <a:ext cx="3104449" cy="369332"/>
            <a:chOff x="585861" y="319364"/>
            <a:chExt cx="4139268" cy="492443"/>
          </a:xfrm>
        </p:grpSpPr>
        <p:sp>
          <p:nvSpPr>
            <p:cNvPr id="5" name="文本框 23"/>
            <p:cNvSpPr txBox="1"/>
            <p:nvPr/>
          </p:nvSpPr>
          <p:spPr>
            <a:xfrm>
              <a:off x="718210" y="319364"/>
              <a:ext cx="2184788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8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标题文字内容 </a:t>
              </a:r>
              <a:endPara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等腰三角形 5"/>
            <p:cNvSpPr/>
            <p:nvPr/>
          </p:nvSpPr>
          <p:spPr>
            <a:xfrm rot="16200000" flipH="1" flipV="1">
              <a:off x="509927" y="489745"/>
              <a:ext cx="304323" cy="152455"/>
            </a:xfrm>
            <a:prstGeom prst="triangle">
              <a:avLst/>
            </a:prstGeom>
            <a:solidFill>
              <a:srgbClr val="E2532A"/>
            </a:soli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>
                <a:solidFill>
                  <a:srgbClr val="080808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" name="文本框 23"/>
            <p:cNvSpPr txBox="1"/>
            <p:nvPr/>
          </p:nvSpPr>
          <p:spPr>
            <a:xfrm>
              <a:off x="2497594" y="429775"/>
              <a:ext cx="2227535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5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Click </a:t>
              </a:r>
              <a:r>
                <a:rPr lang="en-US" altLang="zh-CN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here to add Title</a:t>
              </a:r>
              <a:endPara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653567" y="1376336"/>
            <a:ext cx="4589315" cy="2761181"/>
            <a:chOff x="3022028" y="1587732"/>
            <a:chExt cx="6120680" cy="3682533"/>
          </a:xfrm>
        </p:grpSpPr>
        <p:pic>
          <p:nvPicPr>
            <p:cNvPr id="9" name="Picture 2" descr="C:\Users\Administrator\Desktop\ppt展示模板-8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22028" y="1587732"/>
              <a:ext cx="6120680" cy="36825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矩形 9"/>
            <p:cNvSpPr/>
            <p:nvPr/>
          </p:nvSpPr>
          <p:spPr>
            <a:xfrm>
              <a:off x="3937348" y="2060861"/>
              <a:ext cx="4320480" cy="2376251"/>
            </a:xfrm>
            <a:prstGeom prst="rect">
              <a:avLst/>
            </a:prstGeom>
            <a:blipFill>
              <a:blip r:embed="rId3"/>
              <a:srcRect/>
              <a:stretch>
                <a:fillRect l="-2911" t="-6812" r="-2911" b="-6812"/>
              </a:stretch>
            </a:blip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2"/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5273896" y="1329936"/>
            <a:ext cx="3027274" cy="2661502"/>
            <a:chOff x="7172738" y="1876570"/>
            <a:chExt cx="4037417" cy="3549594"/>
          </a:xfrm>
        </p:grpSpPr>
        <p:sp>
          <p:nvSpPr>
            <p:cNvPr id="12" name="圆角矩形 11"/>
            <p:cNvSpPr/>
            <p:nvPr/>
          </p:nvSpPr>
          <p:spPr>
            <a:xfrm>
              <a:off x="7172738" y="1876570"/>
              <a:ext cx="4037417" cy="1039043"/>
            </a:xfrm>
            <a:prstGeom prst="roundRect">
              <a:avLst>
                <a:gd name="adj" fmla="val 11271"/>
              </a:avLst>
            </a:prstGeom>
            <a:gradFill>
              <a:gsLst>
                <a:gs pos="100000">
                  <a:schemeClr val="bg1"/>
                </a:gs>
                <a:gs pos="0">
                  <a:srgbClr val="EEEEEE"/>
                </a:gs>
              </a:gsLst>
              <a:lin ang="8100000" scaled="0"/>
            </a:gradFill>
            <a:ln w="1905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rgbClr val="EEEEEE"/>
                  </a:gs>
                </a:gsLst>
                <a:lin ang="8100000" scaled="0"/>
              </a:gradFill>
            </a:ln>
            <a:effectLst>
              <a:outerShdw blurRad="127000" dist="63500" dir="8100000" algn="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2"/>
            </a:p>
          </p:txBody>
        </p:sp>
        <p:sp>
          <p:nvSpPr>
            <p:cNvPr id="13" name="圆角矩形 12"/>
            <p:cNvSpPr/>
            <p:nvPr/>
          </p:nvSpPr>
          <p:spPr>
            <a:xfrm>
              <a:off x="7172738" y="3068960"/>
              <a:ext cx="4037417" cy="2357204"/>
            </a:xfrm>
            <a:prstGeom prst="roundRect">
              <a:avLst>
                <a:gd name="adj" fmla="val 11271"/>
              </a:avLst>
            </a:prstGeom>
            <a:gradFill>
              <a:gsLst>
                <a:gs pos="100000">
                  <a:schemeClr val="bg1"/>
                </a:gs>
                <a:gs pos="0">
                  <a:srgbClr val="EEEEEE"/>
                </a:gs>
              </a:gsLst>
              <a:lin ang="8100000" scaled="0"/>
            </a:gradFill>
            <a:ln w="1905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rgbClr val="EEEEEE"/>
                  </a:gs>
                </a:gsLst>
                <a:lin ang="8100000" scaled="0"/>
              </a:gradFill>
            </a:ln>
            <a:effectLst>
              <a:outerShdw blurRad="127000" dist="63500" dir="8100000" algn="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2"/>
            </a:p>
          </p:txBody>
        </p:sp>
        <p:grpSp>
          <p:nvGrpSpPr>
            <p:cNvPr id="14" name="组合 13"/>
            <p:cNvGrpSpPr/>
            <p:nvPr/>
          </p:nvGrpSpPr>
          <p:grpSpPr>
            <a:xfrm rot="16200000">
              <a:off x="7491684" y="2898091"/>
              <a:ext cx="527587" cy="130584"/>
              <a:chOff x="5856449" y="4396591"/>
              <a:chExt cx="527587" cy="130584"/>
            </a:xfrm>
          </p:grpSpPr>
          <p:sp>
            <p:nvSpPr>
              <p:cNvPr id="20" name="椭圆 19"/>
              <p:cNvSpPr/>
              <p:nvPr/>
            </p:nvSpPr>
            <p:spPr>
              <a:xfrm>
                <a:off x="5856449" y="4396591"/>
                <a:ext cx="130584" cy="130584"/>
              </a:xfrm>
              <a:prstGeom prst="ellipse">
                <a:avLst/>
              </a:prstGeom>
              <a:gradFill flip="none" rotWithShape="1">
                <a:gsLst>
                  <a:gs pos="59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2"/>
              </a:p>
            </p:txBody>
          </p:sp>
          <p:sp>
            <p:nvSpPr>
              <p:cNvPr id="21" name="椭圆 20"/>
              <p:cNvSpPr/>
              <p:nvPr/>
            </p:nvSpPr>
            <p:spPr>
              <a:xfrm>
                <a:off x="6253452" y="4396591"/>
                <a:ext cx="130584" cy="130584"/>
              </a:xfrm>
              <a:prstGeom prst="ellipse">
                <a:avLst/>
              </a:prstGeom>
              <a:gradFill flip="none" rotWithShape="1">
                <a:gsLst>
                  <a:gs pos="59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2"/>
              </a:p>
            </p:txBody>
          </p:sp>
          <p:sp>
            <p:nvSpPr>
              <p:cNvPr id="22" name="圆角矩形 21"/>
              <p:cNvSpPr/>
              <p:nvPr/>
            </p:nvSpPr>
            <p:spPr>
              <a:xfrm rot="16200000">
                <a:off x="6118113" y="4306257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2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圆角矩形 22"/>
              <p:cNvSpPr/>
              <p:nvPr/>
            </p:nvSpPr>
            <p:spPr>
              <a:xfrm rot="16200000">
                <a:off x="6118113" y="4256214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2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5" name="组合 14"/>
            <p:cNvGrpSpPr/>
            <p:nvPr/>
          </p:nvGrpSpPr>
          <p:grpSpPr>
            <a:xfrm rot="16200000">
              <a:off x="10291574" y="2898091"/>
              <a:ext cx="527587" cy="130584"/>
              <a:chOff x="5856449" y="4396591"/>
              <a:chExt cx="527587" cy="130584"/>
            </a:xfrm>
          </p:grpSpPr>
          <p:sp>
            <p:nvSpPr>
              <p:cNvPr id="16" name="椭圆 15"/>
              <p:cNvSpPr/>
              <p:nvPr/>
            </p:nvSpPr>
            <p:spPr>
              <a:xfrm>
                <a:off x="5856449" y="4396591"/>
                <a:ext cx="130584" cy="130584"/>
              </a:xfrm>
              <a:prstGeom prst="ellipse">
                <a:avLst/>
              </a:prstGeom>
              <a:gradFill flip="none" rotWithShape="1">
                <a:gsLst>
                  <a:gs pos="59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2"/>
              </a:p>
            </p:txBody>
          </p:sp>
          <p:sp>
            <p:nvSpPr>
              <p:cNvPr id="17" name="椭圆 16"/>
              <p:cNvSpPr/>
              <p:nvPr/>
            </p:nvSpPr>
            <p:spPr>
              <a:xfrm>
                <a:off x="6253452" y="4396591"/>
                <a:ext cx="130584" cy="130584"/>
              </a:xfrm>
              <a:prstGeom prst="ellipse">
                <a:avLst/>
              </a:prstGeom>
              <a:gradFill flip="none" rotWithShape="1">
                <a:gsLst>
                  <a:gs pos="59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2"/>
              </a:p>
            </p:txBody>
          </p:sp>
          <p:sp>
            <p:nvSpPr>
              <p:cNvPr id="18" name="圆角矩形 17"/>
              <p:cNvSpPr/>
              <p:nvPr/>
            </p:nvSpPr>
            <p:spPr>
              <a:xfrm rot="16200000">
                <a:off x="6118113" y="4306257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2">
                  <a:solidFill>
                    <a:prstClr val="white"/>
                  </a:solidFill>
                </a:endParaRPr>
              </a:p>
            </p:txBody>
          </p:sp>
          <p:sp>
            <p:nvSpPr>
              <p:cNvPr id="19" name="圆角矩形 18"/>
              <p:cNvSpPr/>
              <p:nvPr/>
            </p:nvSpPr>
            <p:spPr>
              <a:xfrm rot="16200000">
                <a:off x="6118113" y="4256214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2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24" name="TextBox 499"/>
          <p:cNvSpPr txBox="1"/>
          <p:nvPr/>
        </p:nvSpPr>
        <p:spPr>
          <a:xfrm>
            <a:off x="5917905" y="1534317"/>
            <a:ext cx="1569660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lvl="0" algn="r"/>
            <a:r>
              <a:rPr lang="zh-CN" altLang="en-US" sz="1800" b="1" dirty="0">
                <a:solidFill>
                  <a:srgbClr val="F66C4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UKIJ Qolyazma" pitchFamily="18" charset="0"/>
              </a:rPr>
              <a:t>点击添加内容</a:t>
            </a:r>
          </a:p>
        </p:txBody>
      </p:sp>
      <p:sp>
        <p:nvSpPr>
          <p:cNvPr id="25" name="矩形 24"/>
          <p:cNvSpPr/>
          <p:nvPr/>
        </p:nvSpPr>
        <p:spPr>
          <a:xfrm>
            <a:off x="5435871" y="2463767"/>
            <a:ext cx="2645605" cy="13526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05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请在此输入详细的文字介绍信息，表达图表的含义。请在此输入详细的文字介绍信息，表达图表的含义。</a:t>
            </a:r>
          </a:p>
          <a:p>
            <a:pPr algn="just">
              <a:lnSpc>
                <a:spcPct val="130000"/>
              </a:lnSpc>
            </a:pPr>
            <a:endParaRPr lang="en-US" altLang="zh-CN" sz="105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30000"/>
              </a:lnSpc>
            </a:pPr>
            <a:r>
              <a:rPr lang="zh-CN" altLang="en-US" sz="105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请在此输入详细的文字介绍信息，表达图表的含义。</a:t>
            </a:r>
          </a:p>
        </p:txBody>
      </p:sp>
    </p:spTree>
    <p:extLst>
      <p:ext uri="{BB962C8B-B14F-4D97-AF65-F5344CB8AC3E}">
        <p14:creationId xmlns:p14="http://schemas.microsoft.com/office/powerpoint/2010/main" val="2838953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0">
        <p14:prism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3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3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50"/>
                            </p:stCondLst>
                            <p:childTnLst>
                              <p:par>
                                <p:cTn id="2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293117" y="242680"/>
            <a:ext cx="3104449" cy="369332"/>
            <a:chOff x="585861" y="319364"/>
            <a:chExt cx="4139268" cy="492443"/>
          </a:xfrm>
        </p:grpSpPr>
        <p:sp>
          <p:nvSpPr>
            <p:cNvPr id="5" name="文本框 23"/>
            <p:cNvSpPr txBox="1"/>
            <p:nvPr/>
          </p:nvSpPr>
          <p:spPr>
            <a:xfrm>
              <a:off x="718210" y="319364"/>
              <a:ext cx="2184788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8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标题文字内容 </a:t>
              </a:r>
              <a:endPara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等腰三角形 5"/>
            <p:cNvSpPr/>
            <p:nvPr/>
          </p:nvSpPr>
          <p:spPr>
            <a:xfrm rot="16200000" flipH="1" flipV="1">
              <a:off x="509927" y="489745"/>
              <a:ext cx="304323" cy="152455"/>
            </a:xfrm>
            <a:prstGeom prst="triangle">
              <a:avLst/>
            </a:prstGeom>
            <a:solidFill>
              <a:srgbClr val="E2532A"/>
            </a:soli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>
                <a:solidFill>
                  <a:srgbClr val="080808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" name="文本框 23"/>
            <p:cNvSpPr txBox="1"/>
            <p:nvPr/>
          </p:nvSpPr>
          <p:spPr>
            <a:xfrm>
              <a:off x="2497594" y="429775"/>
              <a:ext cx="2227535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5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Click </a:t>
              </a:r>
              <a:r>
                <a:rPr lang="en-US" altLang="zh-CN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here to add Title</a:t>
              </a:r>
              <a:endPara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4617397" y="1444957"/>
            <a:ext cx="1162784" cy="1162784"/>
            <a:chOff x="6158131" y="1670001"/>
            <a:chExt cx="1550783" cy="1550783"/>
          </a:xfrm>
        </p:grpSpPr>
        <p:sp>
          <p:nvSpPr>
            <p:cNvPr id="9" name="Freeform 11"/>
            <p:cNvSpPr/>
            <p:nvPr/>
          </p:nvSpPr>
          <p:spPr bwMode="auto">
            <a:xfrm>
              <a:off x="6158131" y="1670001"/>
              <a:ext cx="1550783" cy="1550783"/>
            </a:xfrm>
            <a:custGeom>
              <a:avLst/>
              <a:gdLst>
                <a:gd name="T0" fmla="*/ 0 w 972"/>
                <a:gd name="T1" fmla="*/ 972 h 972"/>
                <a:gd name="T2" fmla="*/ 0 w 972"/>
                <a:gd name="T3" fmla="*/ 486 h 972"/>
                <a:gd name="T4" fmla="*/ 486 w 972"/>
                <a:gd name="T5" fmla="*/ 0 h 972"/>
                <a:gd name="T6" fmla="*/ 972 w 972"/>
                <a:gd name="T7" fmla="*/ 486 h 972"/>
                <a:gd name="T8" fmla="*/ 486 w 972"/>
                <a:gd name="T9" fmla="*/ 972 h 972"/>
                <a:gd name="T10" fmla="*/ 0 w 972"/>
                <a:gd name="T11" fmla="*/ 972 h 9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72" h="972">
                  <a:moveTo>
                    <a:pt x="0" y="972"/>
                  </a:moveTo>
                  <a:cubicBezTo>
                    <a:pt x="0" y="486"/>
                    <a:pt x="0" y="486"/>
                    <a:pt x="0" y="486"/>
                  </a:cubicBezTo>
                  <a:cubicBezTo>
                    <a:pt x="0" y="218"/>
                    <a:pt x="218" y="0"/>
                    <a:pt x="486" y="0"/>
                  </a:cubicBezTo>
                  <a:cubicBezTo>
                    <a:pt x="754" y="0"/>
                    <a:pt x="972" y="218"/>
                    <a:pt x="972" y="486"/>
                  </a:cubicBezTo>
                  <a:cubicBezTo>
                    <a:pt x="972" y="754"/>
                    <a:pt x="754" y="972"/>
                    <a:pt x="486" y="972"/>
                  </a:cubicBezTo>
                  <a:lnTo>
                    <a:pt x="0" y="972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52400" dist="63500" dir="8100000" algn="tl" rotWithShape="0">
                <a:prstClr val="black">
                  <a:alpha val="30000"/>
                </a:prstClr>
              </a:outerShdw>
            </a:effectLst>
            <a:scene3d>
              <a:camera prst="orthographicFront"/>
              <a:lightRig rig="threePt" dir="t"/>
            </a:scene3d>
            <a:sp3d prstMaterial="softEdge">
              <a:bevelT w="38100" h="63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500">
                <a:solidFill>
                  <a:srgbClr val="F34347"/>
                </a:solidFill>
                <a:latin typeface="Impact MT Std" pitchFamily="34" charset="0"/>
              </a:endParaRPr>
            </a:p>
          </p:txBody>
        </p:sp>
        <p:sp>
          <p:nvSpPr>
            <p:cNvPr id="10" name="Freeform 12"/>
            <p:cNvSpPr/>
            <p:nvPr/>
          </p:nvSpPr>
          <p:spPr bwMode="auto">
            <a:xfrm>
              <a:off x="6269912" y="1778595"/>
              <a:ext cx="1318666" cy="1320489"/>
            </a:xfrm>
            <a:prstGeom prst="ellipse">
              <a:avLst/>
            </a:prstGeom>
            <a:gradFill>
              <a:gsLst>
                <a:gs pos="0">
                  <a:srgbClr val="C72319"/>
                </a:gs>
                <a:gs pos="100000">
                  <a:srgbClr val="F34347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68562" tIns="34281" rIns="68562" bIns="34281" numCol="1" anchor="t" anchorCtr="0" compatLnSpc="1"/>
            <a:lstStyle/>
            <a:p>
              <a:endParaRPr lang="id-ID" sz="1012">
                <a:solidFill>
                  <a:srgbClr val="F34347"/>
                </a:solidFill>
                <a:latin typeface="Impact MT Std" pitchFamily="34" charset="0"/>
              </a:endParaRPr>
            </a:p>
          </p:txBody>
        </p:sp>
        <p:sp>
          <p:nvSpPr>
            <p:cNvPr id="11" name="Oval 13"/>
            <p:cNvSpPr>
              <a:spLocks noChangeArrowheads="1"/>
            </p:cNvSpPr>
            <p:nvPr/>
          </p:nvSpPr>
          <p:spPr bwMode="auto">
            <a:xfrm>
              <a:off x="6437024" y="1945707"/>
              <a:ext cx="984442" cy="98505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52400" dist="63500" dir="8100000" algn="tl" rotWithShape="0">
                <a:prstClr val="black">
                  <a:alpha val="30000"/>
                </a:prstClr>
              </a:outerShdw>
            </a:effectLst>
            <a:scene3d>
              <a:camera prst="orthographicFront"/>
              <a:lightRig rig="threePt" dir="t"/>
            </a:scene3d>
            <a:sp3d prstMaterial="softEdge">
              <a:bevelT w="38100" h="63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399" dirty="0">
                  <a:solidFill>
                    <a:srgbClr val="F34347"/>
                  </a:solidFill>
                  <a:latin typeface="Impact MT Std" pitchFamily="34" charset="0"/>
                  <a:ea typeface="微软雅黑" panose="020B0503020204020204" pitchFamily="34" charset="-122"/>
                </a:rPr>
                <a:t>02</a:t>
              </a:r>
              <a:endParaRPr lang="id-ID" sz="2399" dirty="0">
                <a:solidFill>
                  <a:srgbClr val="F34347"/>
                </a:solidFill>
                <a:latin typeface="Impact MT Std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3049878" y="1090112"/>
            <a:ext cx="1517630" cy="1517630"/>
            <a:chOff x="4067562" y="1196752"/>
            <a:chExt cx="2024034" cy="2024034"/>
          </a:xfrm>
        </p:grpSpPr>
        <p:sp>
          <p:nvSpPr>
            <p:cNvPr id="13" name="Freeform 108"/>
            <p:cNvSpPr/>
            <p:nvPr/>
          </p:nvSpPr>
          <p:spPr bwMode="auto">
            <a:xfrm rot="16200000">
              <a:off x="4067562" y="1196752"/>
              <a:ext cx="2024034" cy="2024034"/>
            </a:xfrm>
            <a:custGeom>
              <a:avLst/>
              <a:gdLst>
                <a:gd name="T0" fmla="*/ 0 w 972"/>
                <a:gd name="T1" fmla="*/ 972 h 972"/>
                <a:gd name="T2" fmla="*/ 0 w 972"/>
                <a:gd name="T3" fmla="*/ 486 h 972"/>
                <a:gd name="T4" fmla="*/ 486 w 972"/>
                <a:gd name="T5" fmla="*/ 0 h 972"/>
                <a:gd name="T6" fmla="*/ 972 w 972"/>
                <a:gd name="T7" fmla="*/ 486 h 972"/>
                <a:gd name="T8" fmla="*/ 486 w 972"/>
                <a:gd name="T9" fmla="*/ 972 h 972"/>
                <a:gd name="T10" fmla="*/ 0 w 972"/>
                <a:gd name="T11" fmla="*/ 972 h 9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72" h="972">
                  <a:moveTo>
                    <a:pt x="0" y="972"/>
                  </a:moveTo>
                  <a:cubicBezTo>
                    <a:pt x="0" y="486"/>
                    <a:pt x="0" y="486"/>
                    <a:pt x="0" y="486"/>
                  </a:cubicBezTo>
                  <a:cubicBezTo>
                    <a:pt x="0" y="218"/>
                    <a:pt x="218" y="0"/>
                    <a:pt x="486" y="0"/>
                  </a:cubicBezTo>
                  <a:cubicBezTo>
                    <a:pt x="754" y="0"/>
                    <a:pt x="972" y="218"/>
                    <a:pt x="972" y="486"/>
                  </a:cubicBezTo>
                  <a:cubicBezTo>
                    <a:pt x="972" y="754"/>
                    <a:pt x="754" y="972"/>
                    <a:pt x="486" y="972"/>
                  </a:cubicBezTo>
                  <a:lnTo>
                    <a:pt x="0" y="972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52400" dist="63500" dir="8100000" algn="tl" rotWithShape="0">
                <a:prstClr val="black">
                  <a:alpha val="30000"/>
                </a:prstClr>
              </a:outerShdw>
            </a:effectLst>
            <a:scene3d>
              <a:camera prst="orthographicFront"/>
              <a:lightRig rig="threePt" dir="t"/>
            </a:scene3d>
            <a:sp3d prstMaterial="softEdge">
              <a:bevelT w="38100" h="63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500">
                <a:solidFill>
                  <a:srgbClr val="F66C47"/>
                </a:solidFill>
                <a:latin typeface="Impact MT Std" pitchFamily="34" charset="0"/>
              </a:endParaRPr>
            </a:p>
          </p:txBody>
        </p:sp>
        <p:sp>
          <p:nvSpPr>
            <p:cNvPr id="14" name="Freeform 109"/>
            <p:cNvSpPr/>
            <p:nvPr/>
          </p:nvSpPr>
          <p:spPr bwMode="auto">
            <a:xfrm rot="16200000">
              <a:off x="4210486" y="1352622"/>
              <a:ext cx="1721082" cy="1723461"/>
            </a:xfrm>
            <a:prstGeom prst="ellipse">
              <a:avLst/>
            </a:prstGeom>
            <a:gradFill>
              <a:gsLst>
                <a:gs pos="100000">
                  <a:srgbClr val="F66C47"/>
                </a:gs>
                <a:gs pos="0">
                  <a:srgbClr val="DC4A1B"/>
                </a:gs>
              </a:gsLst>
              <a:lin ang="5400000" scaled="1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539859" rIns="269930" anchor="ctr"/>
            <a:lstStyle/>
            <a:p>
              <a:pPr algn="just">
                <a:lnSpc>
                  <a:spcPct val="130000"/>
                </a:lnSpc>
              </a:pPr>
              <a:endParaRPr lang="id-ID" sz="975" kern="0">
                <a:solidFill>
                  <a:srgbClr val="F66C47"/>
                </a:solidFill>
                <a:latin typeface="Impact MT Std" pitchFamily="34" charset="0"/>
                <a:ea typeface="幼圆" panose="02010509060101010101" pitchFamily="49" charset="-122"/>
              </a:endParaRPr>
            </a:p>
          </p:txBody>
        </p:sp>
        <p:sp>
          <p:nvSpPr>
            <p:cNvPr id="15" name="Oval 110"/>
            <p:cNvSpPr>
              <a:spLocks noChangeArrowheads="1"/>
            </p:cNvSpPr>
            <p:nvPr/>
          </p:nvSpPr>
          <p:spPr bwMode="auto">
            <a:xfrm rot="16200000">
              <a:off x="4427802" y="1571524"/>
              <a:ext cx="1284863" cy="1285656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52400" dist="63500" dir="8100000" algn="tl" rotWithShape="0">
                <a:prstClr val="black">
                  <a:alpha val="30000"/>
                </a:prstClr>
              </a:outerShdw>
            </a:effectLst>
            <a:scene3d>
              <a:camera prst="orthographicFront"/>
              <a:lightRig rig="threePt" dir="t"/>
            </a:scene3d>
            <a:sp3d prstMaterial="softEdge">
              <a:bevelT w="38100" h="63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/>
            <a:lstStyle/>
            <a:p>
              <a:pPr algn="ctr"/>
              <a:r>
                <a:rPr lang="en-US" sz="3599" dirty="0">
                  <a:solidFill>
                    <a:srgbClr val="F66C47"/>
                  </a:solidFill>
                  <a:latin typeface="Impact MT Std" pitchFamily="34" charset="0"/>
                  <a:ea typeface="微软雅黑" panose="020B0503020204020204" pitchFamily="34" charset="-122"/>
                </a:rPr>
                <a:t>01</a:t>
              </a:r>
              <a:endParaRPr lang="id-ID" sz="3599" dirty="0">
                <a:solidFill>
                  <a:srgbClr val="F66C47"/>
                </a:solidFill>
                <a:latin typeface="Impact MT Std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4617397" y="2658944"/>
            <a:ext cx="1748533" cy="1748532"/>
            <a:chOff x="6158132" y="3289073"/>
            <a:chExt cx="2331984" cy="2331983"/>
          </a:xfrm>
        </p:grpSpPr>
        <p:sp>
          <p:nvSpPr>
            <p:cNvPr id="17" name="Freeform 120"/>
            <p:cNvSpPr/>
            <p:nvPr/>
          </p:nvSpPr>
          <p:spPr bwMode="auto">
            <a:xfrm flipV="1">
              <a:off x="6158132" y="3289073"/>
              <a:ext cx="2331984" cy="2331983"/>
            </a:xfrm>
            <a:custGeom>
              <a:avLst/>
              <a:gdLst>
                <a:gd name="T0" fmla="*/ 0 w 972"/>
                <a:gd name="T1" fmla="*/ 972 h 972"/>
                <a:gd name="T2" fmla="*/ 0 w 972"/>
                <a:gd name="T3" fmla="*/ 486 h 972"/>
                <a:gd name="T4" fmla="*/ 486 w 972"/>
                <a:gd name="T5" fmla="*/ 0 h 972"/>
                <a:gd name="T6" fmla="*/ 972 w 972"/>
                <a:gd name="T7" fmla="*/ 486 h 972"/>
                <a:gd name="T8" fmla="*/ 486 w 972"/>
                <a:gd name="T9" fmla="*/ 972 h 972"/>
                <a:gd name="T10" fmla="*/ 0 w 972"/>
                <a:gd name="T11" fmla="*/ 972 h 9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72" h="972">
                  <a:moveTo>
                    <a:pt x="0" y="972"/>
                  </a:moveTo>
                  <a:cubicBezTo>
                    <a:pt x="0" y="486"/>
                    <a:pt x="0" y="486"/>
                    <a:pt x="0" y="486"/>
                  </a:cubicBezTo>
                  <a:cubicBezTo>
                    <a:pt x="0" y="218"/>
                    <a:pt x="218" y="0"/>
                    <a:pt x="486" y="0"/>
                  </a:cubicBezTo>
                  <a:cubicBezTo>
                    <a:pt x="754" y="0"/>
                    <a:pt x="972" y="218"/>
                    <a:pt x="972" y="486"/>
                  </a:cubicBezTo>
                  <a:cubicBezTo>
                    <a:pt x="972" y="754"/>
                    <a:pt x="754" y="972"/>
                    <a:pt x="486" y="972"/>
                  </a:cubicBezTo>
                  <a:lnTo>
                    <a:pt x="0" y="972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52400" dist="63500" dir="8100000" algn="tl" rotWithShape="0">
                <a:prstClr val="black">
                  <a:alpha val="30000"/>
                </a:prstClr>
              </a:outerShdw>
            </a:effectLst>
            <a:scene3d>
              <a:camera prst="orthographicFront"/>
              <a:lightRig rig="threePt" dir="t"/>
            </a:scene3d>
            <a:sp3d prstMaterial="softEdge">
              <a:bevelT w="38100" h="63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500">
                <a:solidFill>
                  <a:srgbClr val="037A9B"/>
                </a:solidFill>
                <a:latin typeface="Impact MT Std" pitchFamily="34" charset="0"/>
              </a:endParaRPr>
            </a:p>
          </p:txBody>
        </p:sp>
        <p:sp>
          <p:nvSpPr>
            <p:cNvPr id="18" name="Freeform 121"/>
            <p:cNvSpPr/>
            <p:nvPr/>
          </p:nvSpPr>
          <p:spPr bwMode="auto">
            <a:xfrm flipV="1">
              <a:off x="6326222" y="3472079"/>
              <a:ext cx="1982938" cy="1985679"/>
            </a:xfrm>
            <a:prstGeom prst="ellipse">
              <a:avLst/>
            </a:prstGeom>
            <a:gradFill>
              <a:gsLst>
                <a:gs pos="0">
                  <a:srgbClr val="03435C"/>
                </a:gs>
                <a:gs pos="100000">
                  <a:srgbClr val="037A9B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68562" tIns="34281" rIns="68562" bIns="34281" numCol="1" anchor="t" anchorCtr="0" compatLnSpc="1"/>
            <a:lstStyle/>
            <a:p>
              <a:endParaRPr lang="id-ID" sz="1012">
                <a:solidFill>
                  <a:srgbClr val="037A9B"/>
                </a:solidFill>
                <a:latin typeface="Impact MT Std" pitchFamily="34" charset="0"/>
              </a:endParaRPr>
            </a:p>
          </p:txBody>
        </p:sp>
        <p:sp>
          <p:nvSpPr>
            <p:cNvPr id="19" name="Oval 122"/>
            <p:cNvSpPr>
              <a:spLocks noChangeArrowheads="1"/>
            </p:cNvSpPr>
            <p:nvPr/>
          </p:nvSpPr>
          <p:spPr bwMode="auto">
            <a:xfrm rot="10800000" flipV="1">
              <a:off x="6577516" y="3725200"/>
              <a:ext cx="1480350" cy="148126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52400" dist="63500" dir="8100000" algn="tl" rotWithShape="0">
                <a:prstClr val="black">
                  <a:alpha val="30000"/>
                </a:prstClr>
              </a:outerShdw>
            </a:effectLst>
            <a:scene3d>
              <a:camera prst="orthographicFront"/>
              <a:lightRig rig="threePt" dir="t"/>
            </a:scene3d>
            <a:sp3d prstMaterial="softEdge">
              <a:bevelT w="38100" h="63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49" dirty="0">
                  <a:solidFill>
                    <a:srgbClr val="037A9B"/>
                  </a:solidFill>
                  <a:latin typeface="Impact MT Std" pitchFamily="34" charset="0"/>
                  <a:ea typeface="微软雅黑" panose="020B0503020204020204" pitchFamily="34" charset="-122"/>
                </a:rPr>
                <a:t>04</a:t>
              </a:r>
              <a:endParaRPr lang="id-ID" sz="4049" dirty="0">
                <a:solidFill>
                  <a:srgbClr val="037A9B"/>
                </a:solidFill>
                <a:latin typeface="Impact MT Std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3268349" y="2658945"/>
            <a:ext cx="1299160" cy="1299159"/>
            <a:chOff x="4358933" y="3289074"/>
            <a:chExt cx="1732664" cy="1732663"/>
          </a:xfrm>
        </p:grpSpPr>
        <p:sp>
          <p:nvSpPr>
            <p:cNvPr id="21" name="Freeform 124"/>
            <p:cNvSpPr/>
            <p:nvPr/>
          </p:nvSpPr>
          <p:spPr bwMode="auto">
            <a:xfrm rot="5400000" flipV="1">
              <a:off x="4358933" y="3289074"/>
              <a:ext cx="1732663" cy="1732664"/>
            </a:xfrm>
            <a:custGeom>
              <a:avLst/>
              <a:gdLst>
                <a:gd name="T0" fmla="*/ 0 w 972"/>
                <a:gd name="T1" fmla="*/ 972 h 972"/>
                <a:gd name="T2" fmla="*/ 0 w 972"/>
                <a:gd name="T3" fmla="*/ 486 h 972"/>
                <a:gd name="T4" fmla="*/ 486 w 972"/>
                <a:gd name="T5" fmla="*/ 0 h 972"/>
                <a:gd name="T6" fmla="*/ 972 w 972"/>
                <a:gd name="T7" fmla="*/ 486 h 972"/>
                <a:gd name="T8" fmla="*/ 486 w 972"/>
                <a:gd name="T9" fmla="*/ 972 h 972"/>
                <a:gd name="T10" fmla="*/ 0 w 972"/>
                <a:gd name="T11" fmla="*/ 972 h 9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72" h="972">
                  <a:moveTo>
                    <a:pt x="0" y="972"/>
                  </a:moveTo>
                  <a:cubicBezTo>
                    <a:pt x="0" y="486"/>
                    <a:pt x="0" y="486"/>
                    <a:pt x="0" y="486"/>
                  </a:cubicBezTo>
                  <a:cubicBezTo>
                    <a:pt x="0" y="218"/>
                    <a:pt x="218" y="0"/>
                    <a:pt x="486" y="0"/>
                  </a:cubicBezTo>
                  <a:cubicBezTo>
                    <a:pt x="754" y="0"/>
                    <a:pt x="972" y="218"/>
                    <a:pt x="972" y="486"/>
                  </a:cubicBezTo>
                  <a:cubicBezTo>
                    <a:pt x="972" y="754"/>
                    <a:pt x="754" y="972"/>
                    <a:pt x="486" y="972"/>
                  </a:cubicBezTo>
                  <a:lnTo>
                    <a:pt x="0" y="972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52400" dist="63500" dir="8100000" algn="tl" rotWithShape="0">
                <a:prstClr val="black">
                  <a:alpha val="30000"/>
                </a:prstClr>
              </a:outerShdw>
            </a:effectLst>
            <a:scene3d>
              <a:camera prst="orthographicFront"/>
              <a:lightRig rig="threePt" dir="t"/>
            </a:scene3d>
            <a:sp3d prstMaterial="softEdge">
              <a:bevelT w="38100" h="63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500">
                <a:solidFill>
                  <a:srgbClr val="059188"/>
                </a:solidFill>
                <a:latin typeface="Impact MT Std" pitchFamily="34" charset="0"/>
              </a:endParaRPr>
            </a:p>
          </p:txBody>
        </p:sp>
        <p:sp>
          <p:nvSpPr>
            <p:cNvPr id="22" name="Freeform 125"/>
            <p:cNvSpPr/>
            <p:nvPr/>
          </p:nvSpPr>
          <p:spPr bwMode="auto">
            <a:xfrm rot="5400000" flipV="1">
              <a:off x="4481282" y="3412946"/>
              <a:ext cx="1473322" cy="1475360"/>
            </a:xfrm>
            <a:prstGeom prst="ellipse">
              <a:avLst/>
            </a:prstGeom>
            <a:gradFill>
              <a:gsLst>
                <a:gs pos="0">
                  <a:srgbClr val="026C68"/>
                </a:gs>
                <a:gs pos="100000">
                  <a:srgbClr val="059188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68562" tIns="34281" rIns="68562" bIns="34281" numCol="1" anchor="t" anchorCtr="0" compatLnSpc="1"/>
            <a:lstStyle/>
            <a:p>
              <a:endParaRPr lang="id-ID" sz="1012">
                <a:solidFill>
                  <a:srgbClr val="059188"/>
                </a:solidFill>
                <a:latin typeface="Impact MT Std" pitchFamily="34" charset="0"/>
              </a:endParaRPr>
            </a:p>
          </p:txBody>
        </p:sp>
        <p:sp>
          <p:nvSpPr>
            <p:cNvPr id="23" name="Oval 126"/>
            <p:cNvSpPr>
              <a:spLocks noChangeArrowheads="1"/>
            </p:cNvSpPr>
            <p:nvPr/>
          </p:nvSpPr>
          <p:spPr bwMode="auto">
            <a:xfrm rot="5400000" flipV="1">
              <a:off x="4667314" y="3600337"/>
              <a:ext cx="1099900" cy="110057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52400" dist="63500" dir="8100000" algn="tl" rotWithShape="0">
                <a:prstClr val="black">
                  <a:alpha val="30000"/>
                </a:prstClr>
              </a:outerShdw>
            </a:effectLst>
            <a:scene3d>
              <a:camera prst="orthographicFront"/>
              <a:lightRig rig="threePt" dir="t"/>
            </a:scene3d>
            <a:sp3d prstMaterial="softEdge">
              <a:bevelT w="38100" h="63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/>
            <a:lstStyle/>
            <a:p>
              <a:pPr algn="ctr"/>
              <a:r>
                <a:rPr lang="en-US" sz="2999" dirty="0">
                  <a:solidFill>
                    <a:srgbClr val="059188"/>
                  </a:solidFill>
                  <a:latin typeface="Impact MT Std" pitchFamily="34" charset="0"/>
                  <a:ea typeface="微软雅黑" panose="020B0503020204020204" pitchFamily="34" charset="-122"/>
                </a:rPr>
                <a:t>03</a:t>
              </a:r>
              <a:endParaRPr lang="id-ID" sz="2999" dirty="0">
                <a:solidFill>
                  <a:srgbClr val="059188"/>
                </a:solidFill>
                <a:latin typeface="Impact MT Std" pitchFamily="34" charset="0"/>
                <a:ea typeface="微软雅黑" panose="020B0503020204020204" pitchFamily="34" charset="-122"/>
              </a:endParaRPr>
            </a:p>
          </p:txBody>
        </p:sp>
      </p:grpSp>
      <p:sp>
        <p:nvSpPr>
          <p:cNvPr id="24" name="文本框 44"/>
          <p:cNvSpPr txBox="1"/>
          <p:nvPr/>
        </p:nvSpPr>
        <p:spPr>
          <a:xfrm>
            <a:off x="1440468" y="1508747"/>
            <a:ext cx="704039" cy="248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12" b="1" dirty="0">
                <a:solidFill>
                  <a:srgbClr val="F66C4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</a:p>
        </p:txBody>
      </p:sp>
      <p:sp>
        <p:nvSpPr>
          <p:cNvPr id="25" name="矩形 24"/>
          <p:cNvSpPr/>
          <p:nvPr/>
        </p:nvSpPr>
        <p:spPr>
          <a:xfrm>
            <a:off x="1457788" y="1764473"/>
            <a:ext cx="1512347" cy="7225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05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请在此输入详细的文字介绍信息，表达图表的含义。</a:t>
            </a:r>
          </a:p>
        </p:txBody>
      </p:sp>
      <p:sp>
        <p:nvSpPr>
          <p:cNvPr id="26" name="文本框 44"/>
          <p:cNvSpPr txBox="1"/>
          <p:nvPr/>
        </p:nvSpPr>
        <p:spPr>
          <a:xfrm>
            <a:off x="5903905" y="1700912"/>
            <a:ext cx="704039" cy="248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12" b="1" dirty="0">
                <a:solidFill>
                  <a:srgbClr val="F3434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</a:p>
        </p:txBody>
      </p:sp>
      <p:sp>
        <p:nvSpPr>
          <p:cNvPr id="27" name="矩形 26"/>
          <p:cNvSpPr/>
          <p:nvPr/>
        </p:nvSpPr>
        <p:spPr>
          <a:xfrm>
            <a:off x="5921226" y="1956638"/>
            <a:ext cx="1512347" cy="7225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05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请在此输入详细的文字介绍信息，表达图表的含义。</a:t>
            </a:r>
          </a:p>
        </p:txBody>
      </p:sp>
      <p:sp>
        <p:nvSpPr>
          <p:cNvPr id="28" name="文本框 44"/>
          <p:cNvSpPr txBox="1"/>
          <p:nvPr/>
        </p:nvSpPr>
        <p:spPr>
          <a:xfrm>
            <a:off x="1656436" y="3050711"/>
            <a:ext cx="704039" cy="248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12" b="1" dirty="0">
                <a:solidFill>
                  <a:srgbClr val="05918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</a:p>
        </p:txBody>
      </p:sp>
      <p:sp>
        <p:nvSpPr>
          <p:cNvPr id="29" name="矩形 28"/>
          <p:cNvSpPr/>
          <p:nvPr/>
        </p:nvSpPr>
        <p:spPr>
          <a:xfrm>
            <a:off x="1673756" y="3306436"/>
            <a:ext cx="1512347" cy="7225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05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请在此输入详细的文字介绍信息，表达图表的含义。</a:t>
            </a:r>
          </a:p>
        </p:txBody>
      </p:sp>
      <p:sp>
        <p:nvSpPr>
          <p:cNvPr id="30" name="文本框 44"/>
          <p:cNvSpPr txBox="1"/>
          <p:nvPr/>
        </p:nvSpPr>
        <p:spPr>
          <a:xfrm>
            <a:off x="6515710" y="3266679"/>
            <a:ext cx="704039" cy="248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12" b="1" dirty="0">
                <a:solidFill>
                  <a:srgbClr val="037A9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</a:p>
        </p:txBody>
      </p:sp>
      <p:sp>
        <p:nvSpPr>
          <p:cNvPr id="31" name="矩形 30"/>
          <p:cNvSpPr/>
          <p:nvPr/>
        </p:nvSpPr>
        <p:spPr>
          <a:xfrm>
            <a:off x="6533030" y="3522404"/>
            <a:ext cx="1512347" cy="7225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05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请在此输入详细的文字介绍信息，表达图表的含义。</a:t>
            </a:r>
          </a:p>
        </p:txBody>
      </p:sp>
    </p:spTree>
    <p:extLst>
      <p:ext uri="{BB962C8B-B14F-4D97-AF65-F5344CB8AC3E}">
        <p14:creationId xmlns:p14="http://schemas.microsoft.com/office/powerpoint/2010/main" val="833918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0">
        <p14:prism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500"/>
                            </p:stCondLst>
                            <p:childTnLst>
                              <p:par>
                                <p:cTn id="5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0"/>
                            </p:stCondLst>
                            <p:childTnLst>
                              <p:par>
                                <p:cTn id="5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500"/>
                            </p:stCondLst>
                            <p:childTnLst>
                              <p:par>
                                <p:cTn id="6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6" grpId="0"/>
      <p:bldP spid="27" grpId="0"/>
      <p:bldP spid="28" grpId="0"/>
      <p:bldP spid="29" grpId="0"/>
      <p:bldP spid="30" grpId="0"/>
      <p:bldP spid="3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 rot="2700000">
            <a:off x="8067341" y="-168090"/>
            <a:ext cx="1235233" cy="1235233"/>
          </a:xfrm>
          <a:prstGeom prst="rect">
            <a:avLst/>
          </a:prstGeom>
          <a:gradFill>
            <a:gsLst>
              <a:gs pos="0">
                <a:srgbClr val="DC4A1B"/>
              </a:gs>
              <a:gs pos="100000">
                <a:srgbClr val="F66C47"/>
              </a:gs>
            </a:gsLst>
            <a:lin ang="5400000" scaled="1"/>
          </a:gradFill>
          <a:ln>
            <a:noFill/>
          </a:ln>
          <a:effectLst>
            <a:outerShdw blurRad="215900" dist="1143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2"/>
          </a:p>
        </p:txBody>
      </p:sp>
      <p:sp>
        <p:nvSpPr>
          <p:cNvPr id="5" name="矩形 4"/>
          <p:cNvSpPr/>
          <p:nvPr/>
        </p:nvSpPr>
        <p:spPr>
          <a:xfrm rot="2700000">
            <a:off x="7450106" y="181235"/>
            <a:ext cx="722819" cy="722819"/>
          </a:xfrm>
          <a:prstGeom prst="rect">
            <a:avLst/>
          </a:prstGeom>
          <a:gradFill>
            <a:gsLst>
              <a:gs pos="0">
                <a:srgbClr val="026C68"/>
              </a:gs>
              <a:gs pos="100000">
                <a:srgbClr val="059188"/>
              </a:gs>
            </a:gsLst>
            <a:lin ang="5400000" scaled="1"/>
          </a:gradFill>
          <a:ln>
            <a:noFill/>
          </a:ln>
          <a:effectLst>
            <a:outerShdw blurRad="215900" dist="1143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2"/>
          </a:p>
        </p:txBody>
      </p:sp>
      <p:sp>
        <p:nvSpPr>
          <p:cNvPr id="6" name="矩形 5"/>
          <p:cNvSpPr/>
          <p:nvPr/>
        </p:nvSpPr>
        <p:spPr>
          <a:xfrm rot="2700000">
            <a:off x="9053937" y="-158463"/>
            <a:ext cx="418412" cy="418412"/>
          </a:xfrm>
          <a:prstGeom prst="rect">
            <a:avLst/>
          </a:prstGeom>
          <a:gradFill>
            <a:gsLst>
              <a:gs pos="0">
                <a:srgbClr val="C72319"/>
              </a:gs>
              <a:gs pos="100000">
                <a:srgbClr val="F34347"/>
              </a:gs>
            </a:gsLst>
            <a:lin ang="5400000" scaled="1"/>
          </a:gradFill>
          <a:ln>
            <a:noFill/>
          </a:ln>
          <a:effectLst>
            <a:outerShdw blurRad="215900" dist="1143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2"/>
          </a:p>
        </p:txBody>
      </p:sp>
      <p:sp>
        <p:nvSpPr>
          <p:cNvPr id="7" name="矩形 6"/>
          <p:cNvSpPr/>
          <p:nvPr/>
        </p:nvSpPr>
        <p:spPr>
          <a:xfrm rot="2700000">
            <a:off x="7100120" y="74861"/>
            <a:ext cx="209206" cy="209206"/>
          </a:xfrm>
          <a:prstGeom prst="rect">
            <a:avLst/>
          </a:prstGeom>
          <a:gradFill>
            <a:gsLst>
              <a:gs pos="0">
                <a:srgbClr val="03435C"/>
              </a:gs>
              <a:gs pos="100000">
                <a:srgbClr val="037A9B"/>
              </a:gs>
            </a:gsLst>
            <a:lin ang="5400000" scaled="1"/>
          </a:gradFill>
          <a:ln>
            <a:noFill/>
          </a:ln>
          <a:effectLst>
            <a:outerShdw blurRad="215900" dist="1143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2"/>
          </a:p>
        </p:txBody>
      </p:sp>
      <p:sp>
        <p:nvSpPr>
          <p:cNvPr id="8" name="矩形 7"/>
          <p:cNvSpPr/>
          <p:nvPr/>
        </p:nvSpPr>
        <p:spPr>
          <a:xfrm rot="2700000">
            <a:off x="255826" y="3652442"/>
            <a:ext cx="1235233" cy="1235233"/>
          </a:xfrm>
          <a:prstGeom prst="rect">
            <a:avLst/>
          </a:prstGeom>
          <a:gradFill>
            <a:gsLst>
              <a:gs pos="0">
                <a:srgbClr val="DC4A1B"/>
              </a:gs>
              <a:gs pos="100000">
                <a:srgbClr val="F66C47"/>
              </a:gs>
            </a:gsLst>
            <a:lin ang="5400000" scaled="1"/>
          </a:gradFill>
          <a:ln>
            <a:noFill/>
          </a:ln>
          <a:effectLst>
            <a:outerShdw blurRad="215900" dist="1143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2"/>
          </a:p>
        </p:txBody>
      </p:sp>
      <p:sp>
        <p:nvSpPr>
          <p:cNvPr id="9" name="矩形 8"/>
          <p:cNvSpPr/>
          <p:nvPr/>
        </p:nvSpPr>
        <p:spPr>
          <a:xfrm rot="2700000">
            <a:off x="1475483" y="4090779"/>
            <a:ext cx="722819" cy="722819"/>
          </a:xfrm>
          <a:prstGeom prst="rect">
            <a:avLst/>
          </a:prstGeom>
          <a:gradFill>
            <a:gsLst>
              <a:gs pos="0">
                <a:srgbClr val="026C68"/>
              </a:gs>
              <a:gs pos="100000">
                <a:srgbClr val="059188"/>
              </a:gs>
            </a:gsLst>
            <a:lin ang="5400000" scaled="1"/>
          </a:gradFill>
          <a:ln>
            <a:noFill/>
          </a:ln>
          <a:effectLst>
            <a:outerShdw blurRad="215900" dist="1143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2"/>
          </a:p>
        </p:txBody>
      </p:sp>
      <p:sp>
        <p:nvSpPr>
          <p:cNvPr id="10" name="矩形 9"/>
          <p:cNvSpPr/>
          <p:nvPr/>
        </p:nvSpPr>
        <p:spPr>
          <a:xfrm rot="2700000">
            <a:off x="196710" y="3564963"/>
            <a:ext cx="418412" cy="418412"/>
          </a:xfrm>
          <a:prstGeom prst="rect">
            <a:avLst/>
          </a:prstGeom>
          <a:gradFill>
            <a:gsLst>
              <a:gs pos="0">
                <a:srgbClr val="C72319"/>
              </a:gs>
              <a:gs pos="100000">
                <a:srgbClr val="F34347"/>
              </a:gs>
            </a:gsLst>
            <a:lin ang="5400000" scaled="1"/>
          </a:gradFill>
          <a:ln>
            <a:noFill/>
          </a:ln>
          <a:effectLst>
            <a:outerShdw blurRad="215900" dist="1143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2"/>
          </a:p>
        </p:txBody>
      </p:sp>
      <p:sp>
        <p:nvSpPr>
          <p:cNvPr id="11" name="矩形 10"/>
          <p:cNvSpPr/>
          <p:nvPr/>
        </p:nvSpPr>
        <p:spPr>
          <a:xfrm rot="2700000">
            <a:off x="2561347" y="4495516"/>
            <a:ext cx="209206" cy="209206"/>
          </a:xfrm>
          <a:prstGeom prst="rect">
            <a:avLst/>
          </a:prstGeom>
          <a:gradFill>
            <a:gsLst>
              <a:gs pos="0">
                <a:srgbClr val="03435C"/>
              </a:gs>
              <a:gs pos="100000">
                <a:srgbClr val="037A9B"/>
              </a:gs>
            </a:gsLst>
            <a:lin ang="5400000" scaled="1"/>
          </a:gradFill>
          <a:ln>
            <a:noFill/>
          </a:ln>
          <a:effectLst>
            <a:outerShdw blurRad="215900" dist="1143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2"/>
          </a:p>
        </p:txBody>
      </p:sp>
      <p:sp>
        <p:nvSpPr>
          <p:cNvPr id="12" name="矩形 11"/>
          <p:cNvSpPr/>
          <p:nvPr/>
        </p:nvSpPr>
        <p:spPr>
          <a:xfrm>
            <a:off x="1" y="1815863"/>
            <a:ext cx="9144000" cy="1511774"/>
          </a:xfrm>
          <a:prstGeom prst="rect">
            <a:avLst/>
          </a:prstGeom>
          <a:gradFill>
            <a:gsLst>
              <a:gs pos="0">
                <a:srgbClr val="03435C"/>
              </a:gs>
              <a:gs pos="100000">
                <a:srgbClr val="037A9B"/>
              </a:gs>
            </a:gsLst>
            <a:lin ang="5400000" scaled="1"/>
          </a:gra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2"/>
          </a:p>
        </p:txBody>
      </p:sp>
      <p:cxnSp>
        <p:nvCxnSpPr>
          <p:cNvPr id="13" name="直接连接符 12"/>
          <p:cNvCxnSpPr/>
          <p:nvPr/>
        </p:nvCxnSpPr>
        <p:spPr>
          <a:xfrm>
            <a:off x="3924097" y="2551402"/>
            <a:ext cx="2321653" cy="0"/>
          </a:xfrm>
          <a:prstGeom prst="line">
            <a:avLst/>
          </a:prstGeom>
          <a:ln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4086073" y="2125451"/>
            <a:ext cx="1997701" cy="392263"/>
          </a:xfrm>
          <a:prstGeom prst="rect">
            <a:avLst/>
          </a:prstGeom>
        </p:spPr>
        <p:txBody>
          <a:bodyPr wrap="square" lIns="68555" tIns="34278" rIns="68555" bIns="34278">
            <a:spAutoFit/>
          </a:bodyPr>
          <a:lstStyle/>
          <a:p>
            <a:pPr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99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明年工作计划</a:t>
            </a:r>
          </a:p>
        </p:txBody>
      </p:sp>
      <p:grpSp>
        <p:nvGrpSpPr>
          <p:cNvPr id="15" name="组合 14"/>
          <p:cNvGrpSpPr/>
          <p:nvPr/>
        </p:nvGrpSpPr>
        <p:grpSpPr>
          <a:xfrm>
            <a:off x="4194057" y="2680169"/>
            <a:ext cx="1077226" cy="161583"/>
            <a:chOff x="4369395" y="3284984"/>
            <a:chExt cx="1436675" cy="215500"/>
          </a:xfrm>
        </p:grpSpPr>
        <p:sp>
          <p:nvSpPr>
            <p:cNvPr id="16" name="文本框 9"/>
            <p:cNvSpPr txBox="1"/>
            <p:nvPr/>
          </p:nvSpPr>
          <p:spPr>
            <a:xfrm>
              <a:off x="4581936" y="3284984"/>
              <a:ext cx="1224134" cy="21550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105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添加文字标题</a:t>
              </a:r>
            </a:p>
          </p:txBody>
        </p:sp>
        <p:grpSp>
          <p:nvGrpSpPr>
            <p:cNvPr id="17" name="组合 16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18" name="椭圆 17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2">
                  <a:solidFill>
                    <a:schemeClr val="bg1"/>
                  </a:solidFill>
                </a:endParaRPr>
              </a:p>
            </p:txBody>
          </p:sp>
          <p:sp>
            <p:nvSpPr>
              <p:cNvPr id="19" name="等腰三角形 18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rgbClr val="037A9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2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20" name="组合 19"/>
          <p:cNvGrpSpPr/>
          <p:nvPr/>
        </p:nvGrpSpPr>
        <p:grpSpPr>
          <a:xfrm>
            <a:off x="5219904" y="2679734"/>
            <a:ext cx="1077226" cy="161583"/>
            <a:chOff x="4369395" y="3284984"/>
            <a:chExt cx="1436675" cy="215500"/>
          </a:xfrm>
        </p:grpSpPr>
        <p:sp>
          <p:nvSpPr>
            <p:cNvPr id="21" name="文本框 9"/>
            <p:cNvSpPr txBox="1"/>
            <p:nvPr/>
          </p:nvSpPr>
          <p:spPr>
            <a:xfrm>
              <a:off x="4581936" y="3284984"/>
              <a:ext cx="1224134" cy="21550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105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添加文字标题</a:t>
              </a:r>
            </a:p>
          </p:txBody>
        </p:sp>
        <p:grpSp>
          <p:nvGrpSpPr>
            <p:cNvPr id="22" name="组合 21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23" name="椭圆 22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2">
                  <a:solidFill>
                    <a:schemeClr val="bg1"/>
                  </a:solidFill>
                </a:endParaRPr>
              </a:p>
            </p:txBody>
          </p:sp>
          <p:sp>
            <p:nvSpPr>
              <p:cNvPr id="24" name="等腰三角形 23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rgbClr val="037A9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2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25" name="组合 24"/>
          <p:cNvGrpSpPr/>
          <p:nvPr/>
        </p:nvGrpSpPr>
        <p:grpSpPr>
          <a:xfrm>
            <a:off x="4194057" y="2896137"/>
            <a:ext cx="1077226" cy="161583"/>
            <a:chOff x="4369395" y="3284984"/>
            <a:chExt cx="1436675" cy="215500"/>
          </a:xfrm>
        </p:grpSpPr>
        <p:sp>
          <p:nvSpPr>
            <p:cNvPr id="26" name="文本框 9"/>
            <p:cNvSpPr txBox="1"/>
            <p:nvPr/>
          </p:nvSpPr>
          <p:spPr>
            <a:xfrm>
              <a:off x="4581936" y="3284984"/>
              <a:ext cx="1224134" cy="21550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105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添加文字标题</a:t>
              </a:r>
            </a:p>
          </p:txBody>
        </p:sp>
        <p:grpSp>
          <p:nvGrpSpPr>
            <p:cNvPr id="27" name="组合 26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28" name="椭圆 27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2">
                  <a:solidFill>
                    <a:schemeClr val="bg1"/>
                  </a:solidFill>
                </a:endParaRPr>
              </a:p>
            </p:txBody>
          </p:sp>
          <p:sp>
            <p:nvSpPr>
              <p:cNvPr id="29" name="等腰三角形 28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rgbClr val="037A9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2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30" name="组合 29"/>
          <p:cNvGrpSpPr/>
          <p:nvPr/>
        </p:nvGrpSpPr>
        <p:grpSpPr>
          <a:xfrm>
            <a:off x="5219904" y="2895702"/>
            <a:ext cx="1077226" cy="161583"/>
            <a:chOff x="4369395" y="3284984"/>
            <a:chExt cx="1436675" cy="215500"/>
          </a:xfrm>
        </p:grpSpPr>
        <p:sp>
          <p:nvSpPr>
            <p:cNvPr id="31" name="文本框 9"/>
            <p:cNvSpPr txBox="1"/>
            <p:nvPr/>
          </p:nvSpPr>
          <p:spPr>
            <a:xfrm>
              <a:off x="4581936" y="3284984"/>
              <a:ext cx="1224134" cy="21550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105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添加文字标题</a:t>
              </a:r>
            </a:p>
          </p:txBody>
        </p:sp>
        <p:grpSp>
          <p:nvGrpSpPr>
            <p:cNvPr id="32" name="组合 31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33" name="椭圆 32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2">
                  <a:solidFill>
                    <a:schemeClr val="bg1"/>
                  </a:solidFill>
                </a:endParaRPr>
              </a:p>
            </p:txBody>
          </p:sp>
          <p:sp>
            <p:nvSpPr>
              <p:cNvPr id="34" name="等腰三角形 33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rgbClr val="037A9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2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35" name="组合 34"/>
          <p:cNvGrpSpPr/>
          <p:nvPr/>
        </p:nvGrpSpPr>
        <p:grpSpPr>
          <a:xfrm>
            <a:off x="2931629" y="2011218"/>
            <a:ext cx="1046460" cy="1046460"/>
            <a:chOff x="1677608" y="2996952"/>
            <a:chExt cx="1395643" cy="1395643"/>
          </a:xfrm>
        </p:grpSpPr>
        <p:sp>
          <p:nvSpPr>
            <p:cNvPr id="36" name="Oval 60"/>
            <p:cNvSpPr>
              <a:spLocks noChangeAspect="1"/>
            </p:cNvSpPr>
            <p:nvPr/>
          </p:nvSpPr>
          <p:spPr>
            <a:xfrm>
              <a:off x="1677608" y="2996952"/>
              <a:ext cx="1395643" cy="1395643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81000"/>
                  </a:schemeClr>
                </a:gs>
                <a:gs pos="0">
                  <a:schemeClr val="bg1">
                    <a:lumMod val="99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317500" dist="1143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>
                <a:solidFill>
                  <a:prstClr val="white"/>
                </a:solidFill>
              </a:endParaRPr>
            </a:p>
          </p:txBody>
        </p:sp>
        <p:sp>
          <p:nvSpPr>
            <p:cNvPr id="37" name="Oval 29"/>
            <p:cNvSpPr>
              <a:spLocks noChangeAspect="1"/>
            </p:cNvSpPr>
            <p:nvPr/>
          </p:nvSpPr>
          <p:spPr>
            <a:xfrm>
              <a:off x="1850114" y="3169458"/>
              <a:ext cx="1050630" cy="1050630"/>
            </a:xfrm>
            <a:prstGeom prst="ellipse">
              <a:avLst/>
            </a:prstGeom>
            <a:gradFill>
              <a:gsLst>
                <a:gs pos="0">
                  <a:srgbClr val="03435C"/>
                </a:gs>
                <a:gs pos="100000">
                  <a:srgbClr val="037A9B"/>
                </a:gs>
              </a:gsLst>
              <a:lin ang="5400000" scaled="1"/>
            </a:gradFill>
            <a:ln w="120650">
              <a:gradFill flip="none" rotWithShape="1">
                <a:gsLst>
                  <a:gs pos="0">
                    <a:schemeClr val="bg1">
                      <a:lumMod val="78000"/>
                    </a:schemeClr>
                  </a:gs>
                  <a:gs pos="100000">
                    <a:schemeClr val="bg1">
                      <a:lumMod val="98000"/>
                    </a:schemeClr>
                  </a:gs>
                </a:gsLst>
                <a:lin ang="5400000" scaled="1"/>
                <a:tileRect/>
              </a:gradFill>
            </a:ln>
            <a:effectLst>
              <a:innerShdw blurRad="330200" dist="165100" dir="16200000">
                <a:prstClr val="black">
                  <a:alpha val="5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99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DIN-BoldItalic" pitchFamily="50" charset="0"/>
                </a:rPr>
                <a:t></a:t>
              </a:r>
            </a:p>
          </p:txBody>
        </p:sp>
      </p:grpSp>
      <p:sp>
        <p:nvSpPr>
          <p:cNvPr id="38" name="KSO_Shape"/>
          <p:cNvSpPr/>
          <p:nvPr/>
        </p:nvSpPr>
        <p:spPr bwMode="auto">
          <a:xfrm>
            <a:off x="3255580" y="2355783"/>
            <a:ext cx="442242" cy="375904"/>
          </a:xfrm>
          <a:custGeom>
            <a:avLst/>
            <a:gdLst>
              <a:gd name="T0" fmla="*/ 1221908 w 2276475"/>
              <a:gd name="T1" fmla="*/ 1328927 h 1936751"/>
              <a:gd name="T2" fmla="*/ 1196654 w 2276475"/>
              <a:gd name="T3" fmla="*/ 1388292 h 1936751"/>
              <a:gd name="T4" fmla="*/ 691864 w 2276475"/>
              <a:gd name="T5" fmla="*/ 1376845 h 1936751"/>
              <a:gd name="T6" fmla="*/ 695585 w 2276475"/>
              <a:gd name="T7" fmla="*/ 1314285 h 1936751"/>
              <a:gd name="T8" fmla="*/ 1104489 w 2276475"/>
              <a:gd name="T9" fmla="*/ 1115137 h 1936751"/>
              <a:gd name="T10" fmla="*/ 1117497 w 2276475"/>
              <a:gd name="T11" fmla="*/ 1168850 h 1936751"/>
              <a:gd name="T12" fmla="*/ 811396 w 2276475"/>
              <a:gd name="T13" fmla="*/ 1188695 h 1936751"/>
              <a:gd name="T14" fmla="*/ 783254 w 2276475"/>
              <a:gd name="T15" fmla="*/ 1141068 h 1936751"/>
              <a:gd name="T16" fmla="*/ 309026 w 2276475"/>
              <a:gd name="T17" fmla="*/ 898551 h 1936751"/>
              <a:gd name="T18" fmla="*/ 798665 w 2276475"/>
              <a:gd name="T19" fmla="*/ 935449 h 1936751"/>
              <a:gd name="T20" fmla="*/ 759855 w 2276475"/>
              <a:gd name="T21" fmla="*/ 989335 h 1936751"/>
              <a:gd name="T22" fmla="*/ 259317 w 2276475"/>
              <a:gd name="T23" fmla="*/ 967303 h 1936751"/>
              <a:gd name="T24" fmla="*/ 277393 w 2276475"/>
              <a:gd name="T25" fmla="*/ 906514 h 1936751"/>
              <a:gd name="T26" fmla="*/ 1086287 w 2276475"/>
              <a:gd name="T27" fmla="*/ 817903 h 1936751"/>
              <a:gd name="T28" fmla="*/ 1028372 w 2276475"/>
              <a:gd name="T29" fmla="*/ 919230 h 1936751"/>
              <a:gd name="T30" fmla="*/ 999280 w 2276475"/>
              <a:gd name="T31" fmla="*/ 917630 h 1936751"/>
              <a:gd name="T32" fmla="*/ 289574 w 2276475"/>
              <a:gd name="T33" fmla="*/ 706099 h 1936751"/>
              <a:gd name="T34" fmla="*/ 590631 w 2276475"/>
              <a:gd name="T35" fmla="*/ 735033 h 1936751"/>
              <a:gd name="T36" fmla="*/ 567535 w 2276475"/>
              <a:gd name="T37" fmla="*/ 784938 h 1936751"/>
              <a:gd name="T38" fmla="*/ 259309 w 2276475"/>
              <a:gd name="T39" fmla="*/ 770073 h 1936751"/>
              <a:gd name="T40" fmla="*/ 267273 w 2276475"/>
              <a:gd name="T41" fmla="*/ 715124 h 1936751"/>
              <a:gd name="T42" fmla="*/ 836933 w 2276475"/>
              <a:gd name="T43" fmla="*/ 505684 h 1936751"/>
              <a:gd name="T44" fmla="*/ 846494 w 2276475"/>
              <a:gd name="T45" fmla="*/ 574170 h 1936751"/>
              <a:gd name="T46" fmla="*/ 268069 w 2276475"/>
              <a:gd name="T47" fmla="*/ 592752 h 1936751"/>
              <a:gd name="T48" fmla="*/ 238855 w 2276475"/>
              <a:gd name="T49" fmla="*/ 530105 h 1936751"/>
              <a:gd name="T50" fmla="*/ 1467818 w 2276475"/>
              <a:gd name="T51" fmla="*/ 344025 h 1936751"/>
              <a:gd name="T52" fmla="*/ 1566759 w 2276475"/>
              <a:gd name="T53" fmla="*/ 428438 h 1936751"/>
              <a:gd name="T54" fmla="*/ 1578461 w 2276475"/>
              <a:gd name="T55" fmla="*/ 479936 h 1936751"/>
              <a:gd name="T56" fmla="*/ 1197862 w 2276475"/>
              <a:gd name="T57" fmla="*/ 846789 h 1936751"/>
              <a:gd name="T58" fmla="*/ 1138817 w 2276475"/>
              <a:gd name="T59" fmla="*/ 842806 h 1936751"/>
              <a:gd name="T60" fmla="*/ 1093869 w 2276475"/>
              <a:gd name="T61" fmla="*/ 799538 h 1936751"/>
              <a:gd name="T62" fmla="*/ 1075782 w 2276475"/>
              <a:gd name="T63" fmla="*/ 737423 h 1936751"/>
              <a:gd name="T64" fmla="*/ 1456382 w 2276475"/>
              <a:gd name="T65" fmla="*/ 344821 h 1936751"/>
              <a:gd name="T66" fmla="*/ 199469 w 2276475"/>
              <a:gd name="T67" fmla="*/ 367345 h 1936751"/>
              <a:gd name="T68" fmla="*/ 114475 w 2276475"/>
              <a:gd name="T69" fmla="*/ 448541 h 1936751"/>
              <a:gd name="T70" fmla="*/ 103321 w 2276475"/>
              <a:gd name="T71" fmla="*/ 1407238 h 1936751"/>
              <a:gd name="T72" fmla="*/ 171315 w 2276475"/>
              <a:gd name="T73" fmla="*/ 1503559 h 1936751"/>
              <a:gd name="T74" fmla="*/ 1382734 w 2276475"/>
              <a:gd name="T75" fmla="*/ 1530890 h 1936751"/>
              <a:gd name="T76" fmla="*/ 1488975 w 2276475"/>
              <a:gd name="T77" fmla="*/ 1477289 h 1936751"/>
              <a:gd name="T78" fmla="*/ 1531737 w 2276475"/>
              <a:gd name="T79" fmla="*/ 1365845 h 1936751"/>
              <a:gd name="T80" fmla="*/ 1605841 w 2276475"/>
              <a:gd name="T81" fmla="*/ 1539381 h 1936751"/>
              <a:gd name="T82" fmla="*/ 1513146 w 2276475"/>
              <a:gd name="T83" fmla="*/ 1611821 h 1936751"/>
              <a:gd name="T84" fmla="*/ 101461 w 2276475"/>
              <a:gd name="T85" fmla="*/ 1605982 h 1936751"/>
              <a:gd name="T86" fmla="*/ 16468 w 2276475"/>
              <a:gd name="T87" fmla="*/ 1525317 h 1936751"/>
              <a:gd name="T88" fmla="*/ 5312 w 2276475"/>
              <a:gd name="T89" fmla="*/ 391226 h 1936751"/>
              <a:gd name="T90" fmla="*/ 73307 w 2276475"/>
              <a:gd name="T91" fmla="*/ 295170 h 1936751"/>
              <a:gd name="T92" fmla="*/ 1746529 w 2276475"/>
              <a:gd name="T93" fmla="*/ 88926 h 1936751"/>
              <a:gd name="T94" fmla="*/ 1805153 w 2276475"/>
              <a:gd name="T95" fmla="*/ 114614 h 1936751"/>
              <a:gd name="T96" fmla="*/ 1838312 w 2276475"/>
              <a:gd name="T97" fmla="*/ 176846 h 1936751"/>
              <a:gd name="T98" fmla="*/ 1821600 w 2276475"/>
              <a:gd name="T99" fmla="*/ 237490 h 1936751"/>
              <a:gd name="T100" fmla="*/ 1620792 w 2276475"/>
              <a:gd name="T101" fmla="*/ 421806 h 1936751"/>
              <a:gd name="T102" fmla="*/ 1543068 w 2276475"/>
              <a:gd name="T103" fmla="*/ 339447 h 1936751"/>
              <a:gd name="T104" fmla="*/ 1506460 w 2276475"/>
              <a:gd name="T105" fmla="*/ 289925 h 1936751"/>
              <a:gd name="T106" fmla="*/ 1716818 w 2276475"/>
              <a:gd name="T107" fmla="*/ 92634 h 1936751"/>
              <a:gd name="T108" fmla="*/ 1893521 w 2276475"/>
              <a:gd name="T109" fmla="*/ 35131 h 1936751"/>
              <a:gd name="T110" fmla="*/ 1889783 w 2276475"/>
              <a:gd name="T111" fmla="*/ 106078 h 1936751"/>
              <a:gd name="T112" fmla="*/ 1844400 w 2276475"/>
              <a:gd name="T113" fmla="*/ 105545 h 1936751"/>
              <a:gd name="T114" fmla="*/ 1793944 w 2276475"/>
              <a:gd name="T115" fmla="*/ 59669 h 1936751"/>
              <a:gd name="T116" fmla="*/ 1847069 w 2276475"/>
              <a:gd name="T117" fmla="*/ 16194 h 1936751"/>
              <a:gd name="T118" fmla="*/ 1697756 w 2276475"/>
              <a:gd name="T119" fmla="*/ 22017 h 1936751"/>
              <a:gd name="T120" fmla="*/ 1364698 w 2276475"/>
              <a:gd name="T121" fmla="*/ 383050 h 1936751"/>
              <a:gd name="T122" fmla="*/ 1317840 w 2276475"/>
              <a:gd name="T123" fmla="*/ 375887 h 1936751"/>
              <a:gd name="T124" fmla="*/ 1320237 w 2276475"/>
              <a:gd name="T125" fmla="*/ 329200 h 1936751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2276475" h="1936751">
                <a:moveTo>
                  <a:pt x="872202" y="1555750"/>
                </a:moveTo>
                <a:lnTo>
                  <a:pt x="879190" y="1555750"/>
                </a:lnTo>
                <a:lnTo>
                  <a:pt x="1397284" y="1555750"/>
                </a:lnTo>
                <a:lnTo>
                  <a:pt x="1404272" y="1555750"/>
                </a:lnTo>
                <a:lnTo>
                  <a:pt x="1410943" y="1557024"/>
                </a:lnTo>
                <a:lnTo>
                  <a:pt x="1417614" y="1557979"/>
                </a:lnTo>
                <a:lnTo>
                  <a:pt x="1423649" y="1560208"/>
                </a:lnTo>
                <a:lnTo>
                  <a:pt x="1430002" y="1562437"/>
                </a:lnTo>
                <a:lnTo>
                  <a:pt x="1435403" y="1565303"/>
                </a:lnTo>
                <a:lnTo>
                  <a:pt x="1440485" y="1568168"/>
                </a:lnTo>
                <a:lnTo>
                  <a:pt x="1445567" y="1571989"/>
                </a:lnTo>
                <a:lnTo>
                  <a:pt x="1450015" y="1576128"/>
                </a:lnTo>
                <a:lnTo>
                  <a:pt x="1453509" y="1580268"/>
                </a:lnTo>
                <a:lnTo>
                  <a:pt x="1457321" y="1584726"/>
                </a:lnTo>
                <a:lnTo>
                  <a:pt x="1460180" y="1589502"/>
                </a:lnTo>
                <a:lnTo>
                  <a:pt x="1462403" y="1594915"/>
                </a:lnTo>
                <a:lnTo>
                  <a:pt x="1463674" y="1600009"/>
                </a:lnTo>
                <a:lnTo>
                  <a:pt x="1464944" y="1605741"/>
                </a:lnTo>
                <a:lnTo>
                  <a:pt x="1465262" y="1611472"/>
                </a:lnTo>
                <a:lnTo>
                  <a:pt x="1464944" y="1617203"/>
                </a:lnTo>
                <a:lnTo>
                  <a:pt x="1463674" y="1622935"/>
                </a:lnTo>
                <a:lnTo>
                  <a:pt x="1462403" y="1628029"/>
                </a:lnTo>
                <a:lnTo>
                  <a:pt x="1460180" y="1633124"/>
                </a:lnTo>
                <a:lnTo>
                  <a:pt x="1457321" y="1638218"/>
                </a:lnTo>
                <a:lnTo>
                  <a:pt x="1453509" y="1642358"/>
                </a:lnTo>
                <a:lnTo>
                  <a:pt x="1450015" y="1646815"/>
                </a:lnTo>
                <a:lnTo>
                  <a:pt x="1445567" y="1650955"/>
                </a:lnTo>
                <a:lnTo>
                  <a:pt x="1440485" y="1654457"/>
                </a:lnTo>
                <a:lnTo>
                  <a:pt x="1435403" y="1657641"/>
                </a:lnTo>
                <a:lnTo>
                  <a:pt x="1430002" y="1660507"/>
                </a:lnTo>
                <a:lnTo>
                  <a:pt x="1423649" y="1662736"/>
                </a:lnTo>
                <a:lnTo>
                  <a:pt x="1417614" y="1664328"/>
                </a:lnTo>
                <a:lnTo>
                  <a:pt x="1410943" y="1665920"/>
                </a:lnTo>
                <a:lnTo>
                  <a:pt x="1404272" y="1666875"/>
                </a:lnTo>
                <a:lnTo>
                  <a:pt x="1397284" y="1666875"/>
                </a:lnTo>
                <a:lnTo>
                  <a:pt x="879190" y="1666875"/>
                </a:lnTo>
                <a:lnTo>
                  <a:pt x="872202" y="1666875"/>
                </a:lnTo>
                <a:lnTo>
                  <a:pt x="865531" y="1665920"/>
                </a:lnTo>
                <a:lnTo>
                  <a:pt x="858860" y="1664328"/>
                </a:lnTo>
                <a:lnTo>
                  <a:pt x="852507" y="1662736"/>
                </a:lnTo>
                <a:lnTo>
                  <a:pt x="846790" y="1660507"/>
                </a:lnTo>
                <a:lnTo>
                  <a:pt x="841389" y="1657641"/>
                </a:lnTo>
                <a:lnTo>
                  <a:pt x="835989" y="1654139"/>
                </a:lnTo>
                <a:lnTo>
                  <a:pt x="831224" y="1650955"/>
                </a:lnTo>
                <a:lnTo>
                  <a:pt x="826777" y="1646815"/>
                </a:lnTo>
                <a:lnTo>
                  <a:pt x="822648" y="1642358"/>
                </a:lnTo>
                <a:lnTo>
                  <a:pt x="819471" y="1637900"/>
                </a:lnTo>
                <a:lnTo>
                  <a:pt x="816612" y="1633124"/>
                </a:lnTo>
                <a:lnTo>
                  <a:pt x="814389" y="1628029"/>
                </a:lnTo>
                <a:lnTo>
                  <a:pt x="812483" y="1622935"/>
                </a:lnTo>
                <a:lnTo>
                  <a:pt x="811530" y="1617203"/>
                </a:lnTo>
                <a:lnTo>
                  <a:pt x="811212" y="1611472"/>
                </a:lnTo>
                <a:lnTo>
                  <a:pt x="811530" y="1605741"/>
                </a:lnTo>
                <a:lnTo>
                  <a:pt x="812483" y="1600009"/>
                </a:lnTo>
                <a:lnTo>
                  <a:pt x="814389" y="1594915"/>
                </a:lnTo>
                <a:lnTo>
                  <a:pt x="816612" y="1589820"/>
                </a:lnTo>
                <a:lnTo>
                  <a:pt x="819471" y="1584726"/>
                </a:lnTo>
                <a:lnTo>
                  <a:pt x="822648" y="1580268"/>
                </a:lnTo>
                <a:lnTo>
                  <a:pt x="826777" y="1576128"/>
                </a:lnTo>
                <a:lnTo>
                  <a:pt x="831224" y="1571989"/>
                </a:lnTo>
                <a:lnTo>
                  <a:pt x="835989" y="1568168"/>
                </a:lnTo>
                <a:lnTo>
                  <a:pt x="841389" y="1565303"/>
                </a:lnTo>
                <a:lnTo>
                  <a:pt x="846790" y="1562437"/>
                </a:lnTo>
                <a:lnTo>
                  <a:pt x="852507" y="1560208"/>
                </a:lnTo>
                <a:lnTo>
                  <a:pt x="858860" y="1558298"/>
                </a:lnTo>
                <a:lnTo>
                  <a:pt x="865531" y="1557024"/>
                </a:lnTo>
                <a:lnTo>
                  <a:pt x="872202" y="1555750"/>
                </a:lnTo>
                <a:close/>
                <a:moveTo>
                  <a:pt x="984211" y="1325563"/>
                </a:moveTo>
                <a:lnTo>
                  <a:pt x="1292263" y="1325563"/>
                </a:lnTo>
                <a:lnTo>
                  <a:pt x="1297339" y="1325880"/>
                </a:lnTo>
                <a:lnTo>
                  <a:pt x="1302415" y="1326513"/>
                </a:lnTo>
                <a:lnTo>
                  <a:pt x="1307174" y="1327779"/>
                </a:lnTo>
                <a:lnTo>
                  <a:pt x="1311615" y="1329361"/>
                </a:lnTo>
                <a:lnTo>
                  <a:pt x="1315740" y="1331260"/>
                </a:lnTo>
                <a:lnTo>
                  <a:pt x="1319864" y="1333792"/>
                </a:lnTo>
                <a:lnTo>
                  <a:pt x="1323671" y="1336640"/>
                </a:lnTo>
                <a:lnTo>
                  <a:pt x="1327161" y="1340121"/>
                </a:lnTo>
                <a:lnTo>
                  <a:pt x="1330333" y="1343286"/>
                </a:lnTo>
                <a:lnTo>
                  <a:pt x="1332871" y="1347400"/>
                </a:lnTo>
                <a:lnTo>
                  <a:pt x="1335409" y="1351198"/>
                </a:lnTo>
                <a:lnTo>
                  <a:pt x="1337630" y="1355629"/>
                </a:lnTo>
                <a:lnTo>
                  <a:pt x="1339216" y="1360059"/>
                </a:lnTo>
                <a:lnTo>
                  <a:pt x="1340485" y="1364807"/>
                </a:lnTo>
                <a:lnTo>
                  <a:pt x="1341437" y="1369870"/>
                </a:lnTo>
                <a:lnTo>
                  <a:pt x="1341437" y="1374934"/>
                </a:lnTo>
                <a:lnTo>
                  <a:pt x="1341437" y="1379681"/>
                </a:lnTo>
                <a:lnTo>
                  <a:pt x="1340485" y="1384745"/>
                </a:lnTo>
                <a:lnTo>
                  <a:pt x="1339216" y="1389492"/>
                </a:lnTo>
                <a:lnTo>
                  <a:pt x="1337630" y="1393923"/>
                </a:lnTo>
                <a:lnTo>
                  <a:pt x="1335409" y="1398037"/>
                </a:lnTo>
                <a:lnTo>
                  <a:pt x="1332871" y="1402151"/>
                </a:lnTo>
                <a:lnTo>
                  <a:pt x="1330016" y="1405632"/>
                </a:lnTo>
                <a:lnTo>
                  <a:pt x="1327161" y="1409430"/>
                </a:lnTo>
                <a:lnTo>
                  <a:pt x="1323671" y="1412595"/>
                </a:lnTo>
                <a:lnTo>
                  <a:pt x="1319864" y="1415443"/>
                </a:lnTo>
                <a:lnTo>
                  <a:pt x="1315740" y="1417659"/>
                </a:lnTo>
                <a:lnTo>
                  <a:pt x="1311615" y="1419874"/>
                </a:lnTo>
                <a:lnTo>
                  <a:pt x="1306857" y="1421773"/>
                </a:lnTo>
                <a:lnTo>
                  <a:pt x="1302415" y="1422722"/>
                </a:lnTo>
                <a:lnTo>
                  <a:pt x="1297339" y="1423672"/>
                </a:lnTo>
                <a:lnTo>
                  <a:pt x="1292263" y="1423988"/>
                </a:lnTo>
                <a:lnTo>
                  <a:pt x="984211" y="1423988"/>
                </a:lnTo>
                <a:lnTo>
                  <a:pt x="979453" y="1423672"/>
                </a:lnTo>
                <a:lnTo>
                  <a:pt x="974377" y="1422722"/>
                </a:lnTo>
                <a:lnTo>
                  <a:pt x="969618" y="1421773"/>
                </a:lnTo>
                <a:lnTo>
                  <a:pt x="965176" y="1419874"/>
                </a:lnTo>
                <a:lnTo>
                  <a:pt x="960735" y="1417659"/>
                </a:lnTo>
                <a:lnTo>
                  <a:pt x="956928" y="1415443"/>
                </a:lnTo>
                <a:lnTo>
                  <a:pt x="952803" y="1412595"/>
                </a:lnTo>
                <a:lnTo>
                  <a:pt x="949631" y="1409430"/>
                </a:lnTo>
                <a:lnTo>
                  <a:pt x="946141" y="1405632"/>
                </a:lnTo>
                <a:lnTo>
                  <a:pt x="943286" y="1402151"/>
                </a:lnTo>
                <a:lnTo>
                  <a:pt x="941065" y="1398037"/>
                </a:lnTo>
                <a:lnTo>
                  <a:pt x="938844" y="1393923"/>
                </a:lnTo>
                <a:lnTo>
                  <a:pt x="937258" y="1389492"/>
                </a:lnTo>
                <a:lnTo>
                  <a:pt x="935989" y="1384745"/>
                </a:lnTo>
                <a:lnTo>
                  <a:pt x="935355" y="1379681"/>
                </a:lnTo>
                <a:lnTo>
                  <a:pt x="935037" y="1374934"/>
                </a:lnTo>
                <a:lnTo>
                  <a:pt x="935355" y="1369870"/>
                </a:lnTo>
                <a:lnTo>
                  <a:pt x="935989" y="1364807"/>
                </a:lnTo>
                <a:lnTo>
                  <a:pt x="937258" y="1360059"/>
                </a:lnTo>
                <a:lnTo>
                  <a:pt x="938844" y="1355629"/>
                </a:lnTo>
                <a:lnTo>
                  <a:pt x="940748" y="1351198"/>
                </a:lnTo>
                <a:lnTo>
                  <a:pt x="943286" y="1347400"/>
                </a:lnTo>
                <a:lnTo>
                  <a:pt x="946141" y="1343286"/>
                </a:lnTo>
                <a:lnTo>
                  <a:pt x="949631" y="1340121"/>
                </a:lnTo>
                <a:lnTo>
                  <a:pt x="952803" y="1336640"/>
                </a:lnTo>
                <a:lnTo>
                  <a:pt x="956928" y="1333792"/>
                </a:lnTo>
                <a:lnTo>
                  <a:pt x="960735" y="1331260"/>
                </a:lnTo>
                <a:lnTo>
                  <a:pt x="965176" y="1329361"/>
                </a:lnTo>
                <a:lnTo>
                  <a:pt x="969618" y="1327779"/>
                </a:lnTo>
                <a:lnTo>
                  <a:pt x="974377" y="1326513"/>
                </a:lnTo>
                <a:lnTo>
                  <a:pt x="979453" y="1325880"/>
                </a:lnTo>
                <a:lnTo>
                  <a:pt x="984211" y="1325563"/>
                </a:lnTo>
                <a:close/>
                <a:moveTo>
                  <a:pt x="369286" y="1074738"/>
                </a:moveTo>
                <a:lnTo>
                  <a:pt x="887697" y="1074738"/>
                </a:lnTo>
                <a:lnTo>
                  <a:pt x="894368" y="1075056"/>
                </a:lnTo>
                <a:lnTo>
                  <a:pt x="901356" y="1076008"/>
                </a:lnTo>
                <a:lnTo>
                  <a:pt x="908027" y="1077278"/>
                </a:lnTo>
                <a:lnTo>
                  <a:pt x="914063" y="1079183"/>
                </a:lnTo>
                <a:lnTo>
                  <a:pt x="920098" y="1081406"/>
                </a:lnTo>
                <a:lnTo>
                  <a:pt x="925816" y="1084263"/>
                </a:lnTo>
                <a:lnTo>
                  <a:pt x="930898" y="1087438"/>
                </a:lnTo>
                <a:lnTo>
                  <a:pt x="935663" y="1090931"/>
                </a:lnTo>
                <a:lnTo>
                  <a:pt x="940110" y="1094741"/>
                </a:lnTo>
                <a:lnTo>
                  <a:pt x="944240" y="1099186"/>
                </a:lnTo>
                <a:lnTo>
                  <a:pt x="947416" y="1103948"/>
                </a:lnTo>
                <a:lnTo>
                  <a:pt x="950275" y="1108711"/>
                </a:lnTo>
                <a:lnTo>
                  <a:pt x="952499" y="1113791"/>
                </a:lnTo>
                <a:lnTo>
                  <a:pt x="954405" y="1118871"/>
                </a:lnTo>
                <a:lnTo>
                  <a:pt x="955358" y="1124903"/>
                </a:lnTo>
                <a:lnTo>
                  <a:pt x="955675" y="1130301"/>
                </a:lnTo>
                <a:lnTo>
                  <a:pt x="955358" y="1136016"/>
                </a:lnTo>
                <a:lnTo>
                  <a:pt x="954405" y="1141413"/>
                </a:lnTo>
                <a:lnTo>
                  <a:pt x="952499" y="1147128"/>
                </a:lnTo>
                <a:lnTo>
                  <a:pt x="950275" y="1152208"/>
                </a:lnTo>
                <a:lnTo>
                  <a:pt x="947416" y="1156971"/>
                </a:lnTo>
                <a:lnTo>
                  <a:pt x="944240" y="1161098"/>
                </a:lnTo>
                <a:lnTo>
                  <a:pt x="940110" y="1165543"/>
                </a:lnTo>
                <a:lnTo>
                  <a:pt x="935663" y="1169671"/>
                </a:lnTo>
                <a:lnTo>
                  <a:pt x="930898" y="1173163"/>
                </a:lnTo>
                <a:lnTo>
                  <a:pt x="925816" y="1176656"/>
                </a:lnTo>
                <a:lnTo>
                  <a:pt x="920098" y="1179196"/>
                </a:lnTo>
                <a:lnTo>
                  <a:pt x="914063" y="1181736"/>
                </a:lnTo>
                <a:lnTo>
                  <a:pt x="908027" y="1183323"/>
                </a:lnTo>
                <a:lnTo>
                  <a:pt x="901356" y="1184593"/>
                </a:lnTo>
                <a:lnTo>
                  <a:pt x="894368" y="1185546"/>
                </a:lnTo>
                <a:lnTo>
                  <a:pt x="887697" y="1185863"/>
                </a:lnTo>
                <a:lnTo>
                  <a:pt x="369286" y="1185863"/>
                </a:lnTo>
                <a:lnTo>
                  <a:pt x="362615" y="1185546"/>
                </a:lnTo>
                <a:lnTo>
                  <a:pt x="355944" y="1184593"/>
                </a:lnTo>
                <a:lnTo>
                  <a:pt x="349273" y="1183323"/>
                </a:lnTo>
                <a:lnTo>
                  <a:pt x="343238" y="1181736"/>
                </a:lnTo>
                <a:lnTo>
                  <a:pt x="337203" y="1179196"/>
                </a:lnTo>
                <a:lnTo>
                  <a:pt x="331485" y="1176656"/>
                </a:lnTo>
                <a:lnTo>
                  <a:pt x="326402" y="1173163"/>
                </a:lnTo>
                <a:lnTo>
                  <a:pt x="321637" y="1169671"/>
                </a:lnTo>
                <a:lnTo>
                  <a:pt x="317190" y="1165543"/>
                </a:lnTo>
                <a:lnTo>
                  <a:pt x="313378" y="1161098"/>
                </a:lnTo>
                <a:lnTo>
                  <a:pt x="309884" y="1156971"/>
                </a:lnTo>
                <a:lnTo>
                  <a:pt x="307025" y="1152208"/>
                </a:lnTo>
                <a:lnTo>
                  <a:pt x="304802" y="1147128"/>
                </a:lnTo>
                <a:lnTo>
                  <a:pt x="302896" y="1141413"/>
                </a:lnTo>
                <a:lnTo>
                  <a:pt x="301943" y="1136016"/>
                </a:lnTo>
                <a:lnTo>
                  <a:pt x="301625" y="1130301"/>
                </a:lnTo>
                <a:lnTo>
                  <a:pt x="301943" y="1124903"/>
                </a:lnTo>
                <a:lnTo>
                  <a:pt x="302896" y="1119188"/>
                </a:lnTo>
                <a:lnTo>
                  <a:pt x="304802" y="1113791"/>
                </a:lnTo>
                <a:lnTo>
                  <a:pt x="307025" y="1108711"/>
                </a:lnTo>
                <a:lnTo>
                  <a:pt x="309884" y="1103948"/>
                </a:lnTo>
                <a:lnTo>
                  <a:pt x="313378" y="1099186"/>
                </a:lnTo>
                <a:lnTo>
                  <a:pt x="317190" y="1094741"/>
                </a:lnTo>
                <a:lnTo>
                  <a:pt x="321637" y="1091248"/>
                </a:lnTo>
                <a:lnTo>
                  <a:pt x="326402" y="1087438"/>
                </a:lnTo>
                <a:lnTo>
                  <a:pt x="331485" y="1084263"/>
                </a:lnTo>
                <a:lnTo>
                  <a:pt x="337203" y="1081406"/>
                </a:lnTo>
                <a:lnTo>
                  <a:pt x="343238" y="1079183"/>
                </a:lnTo>
                <a:lnTo>
                  <a:pt x="349273" y="1077278"/>
                </a:lnTo>
                <a:lnTo>
                  <a:pt x="355944" y="1076008"/>
                </a:lnTo>
                <a:lnTo>
                  <a:pt x="362615" y="1075056"/>
                </a:lnTo>
                <a:lnTo>
                  <a:pt x="369286" y="1074738"/>
                </a:lnTo>
                <a:close/>
                <a:moveTo>
                  <a:pt x="1261435" y="965200"/>
                </a:moveTo>
                <a:lnTo>
                  <a:pt x="1264624" y="965200"/>
                </a:lnTo>
                <a:lnTo>
                  <a:pt x="1267814" y="965200"/>
                </a:lnTo>
                <a:lnTo>
                  <a:pt x="1271322" y="965838"/>
                </a:lnTo>
                <a:lnTo>
                  <a:pt x="1275149" y="967114"/>
                </a:lnTo>
                <a:lnTo>
                  <a:pt x="1278977" y="968390"/>
                </a:lnTo>
                <a:lnTo>
                  <a:pt x="1282804" y="969984"/>
                </a:lnTo>
                <a:lnTo>
                  <a:pt x="1290777" y="973811"/>
                </a:lnTo>
                <a:lnTo>
                  <a:pt x="1298113" y="978277"/>
                </a:lnTo>
                <a:lnTo>
                  <a:pt x="1304491" y="982742"/>
                </a:lnTo>
                <a:lnTo>
                  <a:pt x="1308637" y="986250"/>
                </a:lnTo>
                <a:lnTo>
                  <a:pt x="1312784" y="990715"/>
                </a:lnTo>
                <a:lnTo>
                  <a:pt x="1317249" y="997094"/>
                </a:lnTo>
                <a:lnTo>
                  <a:pt x="1321395" y="1004429"/>
                </a:lnTo>
                <a:lnTo>
                  <a:pt x="1325222" y="1012403"/>
                </a:lnTo>
                <a:lnTo>
                  <a:pt x="1326817" y="1016549"/>
                </a:lnTo>
                <a:lnTo>
                  <a:pt x="1328092" y="1020057"/>
                </a:lnTo>
                <a:lnTo>
                  <a:pt x="1329368" y="1024203"/>
                </a:lnTo>
                <a:lnTo>
                  <a:pt x="1330006" y="1027711"/>
                </a:lnTo>
                <a:lnTo>
                  <a:pt x="1330325" y="1030901"/>
                </a:lnTo>
                <a:lnTo>
                  <a:pt x="1330006" y="1034090"/>
                </a:lnTo>
                <a:lnTo>
                  <a:pt x="1329368" y="1036004"/>
                </a:lnTo>
                <a:lnTo>
                  <a:pt x="1327774" y="1038236"/>
                </a:lnTo>
                <a:lnTo>
                  <a:pt x="1228904" y="1099472"/>
                </a:lnTo>
                <a:lnTo>
                  <a:pt x="1226990" y="1101066"/>
                </a:lnTo>
                <a:lnTo>
                  <a:pt x="1225396" y="1102342"/>
                </a:lnTo>
                <a:lnTo>
                  <a:pt x="1223163" y="1103618"/>
                </a:lnTo>
                <a:lnTo>
                  <a:pt x="1220930" y="1104575"/>
                </a:lnTo>
                <a:lnTo>
                  <a:pt x="1219017" y="1105213"/>
                </a:lnTo>
                <a:lnTo>
                  <a:pt x="1216784" y="1105850"/>
                </a:lnTo>
                <a:lnTo>
                  <a:pt x="1212000" y="1106488"/>
                </a:lnTo>
                <a:lnTo>
                  <a:pt x="1207854" y="1105850"/>
                </a:lnTo>
                <a:lnTo>
                  <a:pt x="1205622" y="1105213"/>
                </a:lnTo>
                <a:lnTo>
                  <a:pt x="1203389" y="1104575"/>
                </a:lnTo>
                <a:lnTo>
                  <a:pt x="1201475" y="1103618"/>
                </a:lnTo>
                <a:lnTo>
                  <a:pt x="1199243" y="1102342"/>
                </a:lnTo>
                <a:lnTo>
                  <a:pt x="1197329" y="1101066"/>
                </a:lnTo>
                <a:lnTo>
                  <a:pt x="1195735" y="1099472"/>
                </a:lnTo>
                <a:lnTo>
                  <a:pt x="1194140" y="1097558"/>
                </a:lnTo>
                <a:lnTo>
                  <a:pt x="1192864" y="1095963"/>
                </a:lnTo>
                <a:lnTo>
                  <a:pt x="1191588" y="1093731"/>
                </a:lnTo>
                <a:lnTo>
                  <a:pt x="1190632" y="1091817"/>
                </a:lnTo>
                <a:lnTo>
                  <a:pt x="1189356" y="1087352"/>
                </a:lnTo>
                <a:lnTo>
                  <a:pt x="1189037" y="1082887"/>
                </a:lnTo>
                <a:lnTo>
                  <a:pt x="1189356" y="1078741"/>
                </a:lnTo>
                <a:lnTo>
                  <a:pt x="1190632" y="1074276"/>
                </a:lnTo>
                <a:lnTo>
                  <a:pt x="1191588" y="1072043"/>
                </a:lnTo>
                <a:lnTo>
                  <a:pt x="1192864" y="1070130"/>
                </a:lnTo>
                <a:lnTo>
                  <a:pt x="1194140" y="1068535"/>
                </a:lnTo>
                <a:lnTo>
                  <a:pt x="1195735" y="1066621"/>
                </a:lnTo>
                <a:lnTo>
                  <a:pt x="1257289" y="967433"/>
                </a:lnTo>
                <a:lnTo>
                  <a:pt x="1258884" y="965838"/>
                </a:lnTo>
                <a:lnTo>
                  <a:pt x="1261435" y="965200"/>
                </a:lnTo>
                <a:close/>
                <a:moveTo>
                  <a:pt x="346041" y="844550"/>
                </a:moveTo>
                <a:lnTo>
                  <a:pt x="350799" y="844550"/>
                </a:lnTo>
                <a:lnTo>
                  <a:pt x="658851" y="844550"/>
                </a:lnTo>
                <a:lnTo>
                  <a:pt x="663927" y="844550"/>
                </a:lnTo>
                <a:lnTo>
                  <a:pt x="669003" y="845185"/>
                </a:lnTo>
                <a:lnTo>
                  <a:pt x="673762" y="846773"/>
                </a:lnTo>
                <a:lnTo>
                  <a:pt x="678204" y="848043"/>
                </a:lnTo>
                <a:lnTo>
                  <a:pt x="682645" y="850265"/>
                </a:lnTo>
                <a:lnTo>
                  <a:pt x="686452" y="852805"/>
                </a:lnTo>
                <a:lnTo>
                  <a:pt x="690259" y="855345"/>
                </a:lnTo>
                <a:lnTo>
                  <a:pt x="693749" y="858838"/>
                </a:lnTo>
                <a:lnTo>
                  <a:pt x="697239" y="862330"/>
                </a:lnTo>
                <a:lnTo>
                  <a:pt x="699777" y="865823"/>
                </a:lnTo>
                <a:lnTo>
                  <a:pt x="702315" y="869950"/>
                </a:lnTo>
                <a:lnTo>
                  <a:pt x="704218" y="874395"/>
                </a:lnTo>
                <a:lnTo>
                  <a:pt x="705804" y="879158"/>
                </a:lnTo>
                <a:lnTo>
                  <a:pt x="707391" y="883920"/>
                </a:lnTo>
                <a:lnTo>
                  <a:pt x="708025" y="888683"/>
                </a:lnTo>
                <a:lnTo>
                  <a:pt x="708025" y="893763"/>
                </a:lnTo>
                <a:lnTo>
                  <a:pt x="708025" y="898843"/>
                </a:lnTo>
                <a:lnTo>
                  <a:pt x="707391" y="903605"/>
                </a:lnTo>
                <a:lnTo>
                  <a:pt x="705804" y="908368"/>
                </a:lnTo>
                <a:lnTo>
                  <a:pt x="704218" y="912495"/>
                </a:lnTo>
                <a:lnTo>
                  <a:pt x="702315" y="916940"/>
                </a:lnTo>
                <a:lnTo>
                  <a:pt x="699777" y="921068"/>
                </a:lnTo>
                <a:lnTo>
                  <a:pt x="697239" y="924878"/>
                </a:lnTo>
                <a:lnTo>
                  <a:pt x="693749" y="928370"/>
                </a:lnTo>
                <a:lnTo>
                  <a:pt x="690259" y="931545"/>
                </a:lnTo>
                <a:lnTo>
                  <a:pt x="686452" y="934403"/>
                </a:lnTo>
                <a:lnTo>
                  <a:pt x="682645" y="936943"/>
                </a:lnTo>
                <a:lnTo>
                  <a:pt x="678204" y="938848"/>
                </a:lnTo>
                <a:lnTo>
                  <a:pt x="673762" y="940753"/>
                </a:lnTo>
                <a:lnTo>
                  <a:pt x="669003" y="941705"/>
                </a:lnTo>
                <a:lnTo>
                  <a:pt x="663927" y="942658"/>
                </a:lnTo>
                <a:lnTo>
                  <a:pt x="658851" y="942975"/>
                </a:lnTo>
                <a:lnTo>
                  <a:pt x="350799" y="942975"/>
                </a:lnTo>
                <a:lnTo>
                  <a:pt x="346041" y="942658"/>
                </a:lnTo>
                <a:lnTo>
                  <a:pt x="340965" y="941705"/>
                </a:lnTo>
                <a:lnTo>
                  <a:pt x="336206" y="940753"/>
                </a:lnTo>
                <a:lnTo>
                  <a:pt x="331764" y="938848"/>
                </a:lnTo>
                <a:lnTo>
                  <a:pt x="327323" y="936943"/>
                </a:lnTo>
                <a:lnTo>
                  <a:pt x="323516" y="934403"/>
                </a:lnTo>
                <a:lnTo>
                  <a:pt x="319391" y="931545"/>
                </a:lnTo>
                <a:lnTo>
                  <a:pt x="316219" y="928370"/>
                </a:lnTo>
                <a:lnTo>
                  <a:pt x="312729" y="924878"/>
                </a:lnTo>
                <a:lnTo>
                  <a:pt x="309874" y="921068"/>
                </a:lnTo>
                <a:lnTo>
                  <a:pt x="307653" y="916940"/>
                </a:lnTo>
                <a:lnTo>
                  <a:pt x="305432" y="912495"/>
                </a:lnTo>
                <a:lnTo>
                  <a:pt x="303846" y="908368"/>
                </a:lnTo>
                <a:lnTo>
                  <a:pt x="302577" y="903605"/>
                </a:lnTo>
                <a:lnTo>
                  <a:pt x="301943" y="898843"/>
                </a:lnTo>
                <a:lnTo>
                  <a:pt x="301625" y="893763"/>
                </a:lnTo>
                <a:lnTo>
                  <a:pt x="301943" y="888683"/>
                </a:lnTo>
                <a:lnTo>
                  <a:pt x="302577" y="883920"/>
                </a:lnTo>
                <a:lnTo>
                  <a:pt x="303846" y="879158"/>
                </a:lnTo>
                <a:lnTo>
                  <a:pt x="305432" y="874395"/>
                </a:lnTo>
                <a:lnTo>
                  <a:pt x="307336" y="869950"/>
                </a:lnTo>
                <a:lnTo>
                  <a:pt x="309874" y="865823"/>
                </a:lnTo>
                <a:lnTo>
                  <a:pt x="312729" y="862330"/>
                </a:lnTo>
                <a:lnTo>
                  <a:pt x="316219" y="858838"/>
                </a:lnTo>
                <a:lnTo>
                  <a:pt x="319391" y="855345"/>
                </a:lnTo>
                <a:lnTo>
                  <a:pt x="323516" y="852805"/>
                </a:lnTo>
                <a:lnTo>
                  <a:pt x="327323" y="850265"/>
                </a:lnTo>
                <a:lnTo>
                  <a:pt x="331764" y="848043"/>
                </a:lnTo>
                <a:lnTo>
                  <a:pt x="336206" y="846773"/>
                </a:lnTo>
                <a:lnTo>
                  <a:pt x="340965" y="845185"/>
                </a:lnTo>
                <a:lnTo>
                  <a:pt x="346041" y="844550"/>
                </a:lnTo>
                <a:close/>
                <a:moveTo>
                  <a:pt x="344144" y="590550"/>
                </a:moveTo>
                <a:lnTo>
                  <a:pt x="960782" y="590550"/>
                </a:lnTo>
                <a:lnTo>
                  <a:pt x="966812" y="591185"/>
                </a:lnTo>
                <a:lnTo>
                  <a:pt x="973159" y="592138"/>
                </a:lnTo>
                <a:lnTo>
                  <a:pt x="978871" y="593725"/>
                </a:lnTo>
                <a:lnTo>
                  <a:pt x="984584" y="595630"/>
                </a:lnTo>
                <a:lnTo>
                  <a:pt x="990296" y="598488"/>
                </a:lnTo>
                <a:lnTo>
                  <a:pt x="995374" y="601345"/>
                </a:lnTo>
                <a:lnTo>
                  <a:pt x="1000135" y="604838"/>
                </a:lnTo>
                <a:lnTo>
                  <a:pt x="1004260" y="608965"/>
                </a:lnTo>
                <a:lnTo>
                  <a:pt x="1008386" y="613410"/>
                </a:lnTo>
                <a:lnTo>
                  <a:pt x="1011560" y="617855"/>
                </a:lnTo>
                <a:lnTo>
                  <a:pt x="1015051" y="623253"/>
                </a:lnTo>
                <a:lnTo>
                  <a:pt x="1017590" y="628650"/>
                </a:lnTo>
                <a:lnTo>
                  <a:pt x="1019811" y="634048"/>
                </a:lnTo>
                <a:lnTo>
                  <a:pt x="1021081" y="639763"/>
                </a:lnTo>
                <a:lnTo>
                  <a:pt x="1021715" y="646113"/>
                </a:lnTo>
                <a:lnTo>
                  <a:pt x="1022350" y="652145"/>
                </a:lnTo>
                <a:lnTo>
                  <a:pt x="1021715" y="658813"/>
                </a:lnTo>
                <a:lnTo>
                  <a:pt x="1021081" y="664528"/>
                </a:lnTo>
                <a:lnTo>
                  <a:pt x="1019811" y="670878"/>
                </a:lnTo>
                <a:lnTo>
                  <a:pt x="1017590" y="676275"/>
                </a:lnTo>
                <a:lnTo>
                  <a:pt x="1015051" y="681673"/>
                </a:lnTo>
                <a:lnTo>
                  <a:pt x="1011560" y="686753"/>
                </a:lnTo>
                <a:lnTo>
                  <a:pt x="1008386" y="691515"/>
                </a:lnTo>
                <a:lnTo>
                  <a:pt x="1004260" y="695960"/>
                </a:lnTo>
                <a:lnTo>
                  <a:pt x="1000135" y="700088"/>
                </a:lnTo>
                <a:lnTo>
                  <a:pt x="995374" y="703580"/>
                </a:lnTo>
                <a:lnTo>
                  <a:pt x="990296" y="706438"/>
                </a:lnTo>
                <a:lnTo>
                  <a:pt x="984584" y="708978"/>
                </a:lnTo>
                <a:lnTo>
                  <a:pt x="978871" y="711200"/>
                </a:lnTo>
                <a:lnTo>
                  <a:pt x="973159" y="712788"/>
                </a:lnTo>
                <a:lnTo>
                  <a:pt x="966812" y="713740"/>
                </a:lnTo>
                <a:lnTo>
                  <a:pt x="960782" y="714375"/>
                </a:lnTo>
                <a:lnTo>
                  <a:pt x="344144" y="714375"/>
                </a:lnTo>
                <a:lnTo>
                  <a:pt x="338114" y="713740"/>
                </a:lnTo>
                <a:lnTo>
                  <a:pt x="331767" y="712788"/>
                </a:lnTo>
                <a:lnTo>
                  <a:pt x="326054" y="711200"/>
                </a:lnTo>
                <a:lnTo>
                  <a:pt x="320342" y="708978"/>
                </a:lnTo>
                <a:lnTo>
                  <a:pt x="314946" y="706438"/>
                </a:lnTo>
                <a:lnTo>
                  <a:pt x="309869" y="703580"/>
                </a:lnTo>
                <a:lnTo>
                  <a:pt x="305108" y="700088"/>
                </a:lnTo>
                <a:lnTo>
                  <a:pt x="300982" y="695960"/>
                </a:lnTo>
                <a:lnTo>
                  <a:pt x="296857" y="691515"/>
                </a:lnTo>
                <a:lnTo>
                  <a:pt x="293366" y="686753"/>
                </a:lnTo>
                <a:lnTo>
                  <a:pt x="290192" y="681673"/>
                </a:lnTo>
                <a:lnTo>
                  <a:pt x="287653" y="676275"/>
                </a:lnTo>
                <a:lnTo>
                  <a:pt x="285432" y="670878"/>
                </a:lnTo>
                <a:lnTo>
                  <a:pt x="284162" y="664528"/>
                </a:lnTo>
                <a:lnTo>
                  <a:pt x="282893" y="658813"/>
                </a:lnTo>
                <a:lnTo>
                  <a:pt x="282575" y="652145"/>
                </a:lnTo>
                <a:lnTo>
                  <a:pt x="282893" y="646113"/>
                </a:lnTo>
                <a:lnTo>
                  <a:pt x="284162" y="639763"/>
                </a:lnTo>
                <a:lnTo>
                  <a:pt x="285432" y="634048"/>
                </a:lnTo>
                <a:lnTo>
                  <a:pt x="287653" y="628650"/>
                </a:lnTo>
                <a:lnTo>
                  <a:pt x="290192" y="623253"/>
                </a:lnTo>
                <a:lnTo>
                  <a:pt x="293366" y="617855"/>
                </a:lnTo>
                <a:lnTo>
                  <a:pt x="296857" y="613410"/>
                </a:lnTo>
                <a:lnTo>
                  <a:pt x="300982" y="608965"/>
                </a:lnTo>
                <a:lnTo>
                  <a:pt x="305108" y="604838"/>
                </a:lnTo>
                <a:lnTo>
                  <a:pt x="309869" y="601345"/>
                </a:lnTo>
                <a:lnTo>
                  <a:pt x="314946" y="598488"/>
                </a:lnTo>
                <a:lnTo>
                  <a:pt x="320342" y="595630"/>
                </a:lnTo>
                <a:lnTo>
                  <a:pt x="326054" y="593725"/>
                </a:lnTo>
                <a:lnTo>
                  <a:pt x="331767" y="592138"/>
                </a:lnTo>
                <a:lnTo>
                  <a:pt x="338114" y="591185"/>
                </a:lnTo>
                <a:lnTo>
                  <a:pt x="344144" y="590550"/>
                </a:lnTo>
                <a:close/>
                <a:moveTo>
                  <a:pt x="1750865" y="411163"/>
                </a:moveTo>
                <a:lnTo>
                  <a:pt x="1754043" y="411481"/>
                </a:lnTo>
                <a:lnTo>
                  <a:pt x="1757540" y="411798"/>
                </a:lnTo>
                <a:lnTo>
                  <a:pt x="1760718" y="413068"/>
                </a:lnTo>
                <a:lnTo>
                  <a:pt x="1764214" y="414021"/>
                </a:lnTo>
                <a:lnTo>
                  <a:pt x="1767710" y="414973"/>
                </a:lnTo>
                <a:lnTo>
                  <a:pt x="1770889" y="416878"/>
                </a:lnTo>
                <a:lnTo>
                  <a:pt x="1777563" y="421006"/>
                </a:lnTo>
                <a:lnTo>
                  <a:pt x="1784555" y="425768"/>
                </a:lnTo>
                <a:lnTo>
                  <a:pt x="1790912" y="431166"/>
                </a:lnTo>
                <a:lnTo>
                  <a:pt x="1797904" y="437198"/>
                </a:lnTo>
                <a:lnTo>
                  <a:pt x="1812207" y="451486"/>
                </a:lnTo>
                <a:lnTo>
                  <a:pt x="1827145" y="466408"/>
                </a:lnTo>
                <a:lnTo>
                  <a:pt x="1836680" y="476251"/>
                </a:lnTo>
                <a:lnTo>
                  <a:pt x="1851935" y="491173"/>
                </a:lnTo>
                <a:lnTo>
                  <a:pt x="1865920" y="505461"/>
                </a:lnTo>
                <a:lnTo>
                  <a:pt x="1872277" y="512446"/>
                </a:lnTo>
                <a:lnTo>
                  <a:pt x="1877680" y="519431"/>
                </a:lnTo>
                <a:lnTo>
                  <a:pt x="1882447" y="525781"/>
                </a:lnTo>
                <a:lnTo>
                  <a:pt x="1886579" y="532766"/>
                </a:lnTo>
                <a:lnTo>
                  <a:pt x="1888486" y="536258"/>
                </a:lnTo>
                <a:lnTo>
                  <a:pt x="1889439" y="539433"/>
                </a:lnTo>
                <a:lnTo>
                  <a:pt x="1891029" y="542608"/>
                </a:lnTo>
                <a:lnTo>
                  <a:pt x="1891664" y="546101"/>
                </a:lnTo>
                <a:lnTo>
                  <a:pt x="1891982" y="549593"/>
                </a:lnTo>
                <a:lnTo>
                  <a:pt x="1892300" y="552768"/>
                </a:lnTo>
                <a:lnTo>
                  <a:pt x="1892300" y="556261"/>
                </a:lnTo>
                <a:lnTo>
                  <a:pt x="1891664" y="559753"/>
                </a:lnTo>
                <a:lnTo>
                  <a:pt x="1891029" y="562928"/>
                </a:lnTo>
                <a:lnTo>
                  <a:pt x="1889757" y="566738"/>
                </a:lnTo>
                <a:lnTo>
                  <a:pt x="1888486" y="570231"/>
                </a:lnTo>
                <a:lnTo>
                  <a:pt x="1886261" y="574041"/>
                </a:lnTo>
                <a:lnTo>
                  <a:pt x="1884036" y="577533"/>
                </a:lnTo>
                <a:lnTo>
                  <a:pt x="1881176" y="581343"/>
                </a:lnTo>
                <a:lnTo>
                  <a:pt x="1877680" y="585153"/>
                </a:lnTo>
                <a:lnTo>
                  <a:pt x="1874184" y="588963"/>
                </a:lnTo>
                <a:lnTo>
                  <a:pt x="1476895" y="985838"/>
                </a:lnTo>
                <a:lnTo>
                  <a:pt x="1472763" y="989966"/>
                </a:lnTo>
                <a:lnTo>
                  <a:pt x="1468313" y="993458"/>
                </a:lnTo>
                <a:lnTo>
                  <a:pt x="1464182" y="996633"/>
                </a:lnTo>
                <a:lnTo>
                  <a:pt x="1459732" y="999808"/>
                </a:lnTo>
                <a:lnTo>
                  <a:pt x="1455282" y="1002348"/>
                </a:lnTo>
                <a:lnTo>
                  <a:pt x="1450515" y="1004888"/>
                </a:lnTo>
                <a:lnTo>
                  <a:pt x="1446065" y="1007111"/>
                </a:lnTo>
                <a:lnTo>
                  <a:pt x="1440980" y="1009016"/>
                </a:lnTo>
                <a:lnTo>
                  <a:pt x="1436212" y="1010921"/>
                </a:lnTo>
                <a:lnTo>
                  <a:pt x="1431445" y="1012826"/>
                </a:lnTo>
                <a:lnTo>
                  <a:pt x="1426360" y="1013778"/>
                </a:lnTo>
                <a:lnTo>
                  <a:pt x="1421274" y="1015366"/>
                </a:lnTo>
                <a:lnTo>
                  <a:pt x="1416507" y="1016001"/>
                </a:lnTo>
                <a:lnTo>
                  <a:pt x="1411422" y="1016953"/>
                </a:lnTo>
                <a:lnTo>
                  <a:pt x="1406336" y="1017271"/>
                </a:lnTo>
                <a:lnTo>
                  <a:pt x="1401569" y="1017588"/>
                </a:lnTo>
                <a:lnTo>
                  <a:pt x="1396484" y="1017588"/>
                </a:lnTo>
                <a:lnTo>
                  <a:pt x="1391716" y="1017271"/>
                </a:lnTo>
                <a:lnTo>
                  <a:pt x="1386949" y="1016953"/>
                </a:lnTo>
                <a:lnTo>
                  <a:pt x="1382499" y="1015683"/>
                </a:lnTo>
                <a:lnTo>
                  <a:pt x="1377731" y="1015048"/>
                </a:lnTo>
                <a:lnTo>
                  <a:pt x="1373282" y="1013461"/>
                </a:lnTo>
                <a:lnTo>
                  <a:pt x="1368832" y="1012191"/>
                </a:lnTo>
                <a:lnTo>
                  <a:pt x="1364700" y="1010286"/>
                </a:lnTo>
                <a:lnTo>
                  <a:pt x="1360886" y="1008063"/>
                </a:lnTo>
                <a:lnTo>
                  <a:pt x="1357072" y="1005523"/>
                </a:lnTo>
                <a:lnTo>
                  <a:pt x="1353576" y="1002983"/>
                </a:lnTo>
                <a:lnTo>
                  <a:pt x="1350080" y="1000126"/>
                </a:lnTo>
                <a:lnTo>
                  <a:pt x="1347220" y="996633"/>
                </a:lnTo>
                <a:lnTo>
                  <a:pt x="1344359" y="993458"/>
                </a:lnTo>
                <a:lnTo>
                  <a:pt x="1341817" y="989331"/>
                </a:lnTo>
                <a:lnTo>
                  <a:pt x="1339274" y="985521"/>
                </a:lnTo>
                <a:lnTo>
                  <a:pt x="1337367" y="981076"/>
                </a:lnTo>
                <a:lnTo>
                  <a:pt x="1335778" y="976313"/>
                </a:lnTo>
                <a:lnTo>
                  <a:pt x="1326561" y="967106"/>
                </a:lnTo>
                <a:lnTo>
                  <a:pt x="1322111" y="965518"/>
                </a:lnTo>
                <a:lnTo>
                  <a:pt x="1317979" y="963296"/>
                </a:lnTo>
                <a:lnTo>
                  <a:pt x="1314165" y="961073"/>
                </a:lnTo>
                <a:lnTo>
                  <a:pt x="1310351" y="958851"/>
                </a:lnTo>
                <a:lnTo>
                  <a:pt x="1307173" y="956311"/>
                </a:lnTo>
                <a:lnTo>
                  <a:pt x="1303995" y="953453"/>
                </a:lnTo>
                <a:lnTo>
                  <a:pt x="1301134" y="950913"/>
                </a:lnTo>
                <a:lnTo>
                  <a:pt x="1298274" y="948056"/>
                </a:lnTo>
                <a:lnTo>
                  <a:pt x="1295731" y="944563"/>
                </a:lnTo>
                <a:lnTo>
                  <a:pt x="1293824" y="941706"/>
                </a:lnTo>
                <a:lnTo>
                  <a:pt x="1291599" y="938531"/>
                </a:lnTo>
                <a:lnTo>
                  <a:pt x="1289692" y="935038"/>
                </a:lnTo>
                <a:lnTo>
                  <a:pt x="1288103" y="931546"/>
                </a:lnTo>
                <a:lnTo>
                  <a:pt x="1286832" y="928371"/>
                </a:lnTo>
                <a:lnTo>
                  <a:pt x="1284607" y="921068"/>
                </a:lnTo>
                <a:lnTo>
                  <a:pt x="1283336" y="913448"/>
                </a:lnTo>
                <a:lnTo>
                  <a:pt x="1282700" y="905511"/>
                </a:lnTo>
                <a:lnTo>
                  <a:pt x="1283018" y="897573"/>
                </a:lnTo>
                <a:lnTo>
                  <a:pt x="1283971" y="889953"/>
                </a:lnTo>
                <a:lnTo>
                  <a:pt x="1285560" y="882016"/>
                </a:lnTo>
                <a:lnTo>
                  <a:pt x="1287785" y="874078"/>
                </a:lnTo>
                <a:lnTo>
                  <a:pt x="1290646" y="866141"/>
                </a:lnTo>
                <a:lnTo>
                  <a:pt x="1294142" y="858521"/>
                </a:lnTo>
                <a:lnTo>
                  <a:pt x="1298909" y="849948"/>
                </a:lnTo>
                <a:lnTo>
                  <a:pt x="1304313" y="841376"/>
                </a:lnTo>
                <a:lnTo>
                  <a:pt x="1310351" y="833756"/>
                </a:lnTo>
                <a:lnTo>
                  <a:pt x="1317026" y="826136"/>
                </a:lnTo>
                <a:lnTo>
                  <a:pt x="1714315" y="429261"/>
                </a:lnTo>
                <a:lnTo>
                  <a:pt x="1718446" y="425768"/>
                </a:lnTo>
                <a:lnTo>
                  <a:pt x="1721943" y="422276"/>
                </a:lnTo>
                <a:lnTo>
                  <a:pt x="1726074" y="419736"/>
                </a:lnTo>
                <a:lnTo>
                  <a:pt x="1729571" y="417196"/>
                </a:lnTo>
                <a:lnTo>
                  <a:pt x="1733384" y="415608"/>
                </a:lnTo>
                <a:lnTo>
                  <a:pt x="1736881" y="414021"/>
                </a:lnTo>
                <a:lnTo>
                  <a:pt x="1740377" y="412433"/>
                </a:lnTo>
                <a:lnTo>
                  <a:pt x="1743873" y="411798"/>
                </a:lnTo>
                <a:lnTo>
                  <a:pt x="1747051" y="411481"/>
                </a:lnTo>
                <a:lnTo>
                  <a:pt x="1750865" y="411163"/>
                </a:lnTo>
                <a:close/>
                <a:moveTo>
                  <a:pt x="198373" y="319088"/>
                </a:moveTo>
                <a:lnTo>
                  <a:pt x="1557783" y="319088"/>
                </a:lnTo>
                <a:lnTo>
                  <a:pt x="1453042" y="423822"/>
                </a:lnTo>
                <a:lnTo>
                  <a:pt x="315492" y="423822"/>
                </a:lnTo>
                <a:lnTo>
                  <a:pt x="305336" y="424140"/>
                </a:lnTo>
                <a:lnTo>
                  <a:pt x="295179" y="424774"/>
                </a:lnTo>
                <a:lnTo>
                  <a:pt x="285340" y="426361"/>
                </a:lnTo>
                <a:lnTo>
                  <a:pt x="275500" y="427631"/>
                </a:lnTo>
                <a:lnTo>
                  <a:pt x="265979" y="429852"/>
                </a:lnTo>
                <a:lnTo>
                  <a:pt x="256457" y="433026"/>
                </a:lnTo>
                <a:lnTo>
                  <a:pt x="247570" y="435882"/>
                </a:lnTo>
                <a:lnTo>
                  <a:pt x="238365" y="439374"/>
                </a:lnTo>
                <a:lnTo>
                  <a:pt x="229478" y="443499"/>
                </a:lnTo>
                <a:lnTo>
                  <a:pt x="221226" y="447943"/>
                </a:lnTo>
                <a:lnTo>
                  <a:pt x="212973" y="452703"/>
                </a:lnTo>
                <a:lnTo>
                  <a:pt x="204721" y="457781"/>
                </a:lnTo>
                <a:lnTo>
                  <a:pt x="196786" y="463494"/>
                </a:lnTo>
                <a:lnTo>
                  <a:pt x="189486" y="469207"/>
                </a:lnTo>
                <a:lnTo>
                  <a:pt x="182186" y="475554"/>
                </a:lnTo>
                <a:lnTo>
                  <a:pt x="175203" y="481902"/>
                </a:lnTo>
                <a:lnTo>
                  <a:pt x="168855" y="488884"/>
                </a:lnTo>
                <a:lnTo>
                  <a:pt x="162507" y="496184"/>
                </a:lnTo>
                <a:lnTo>
                  <a:pt x="156794" y="503483"/>
                </a:lnTo>
                <a:lnTo>
                  <a:pt x="151398" y="511100"/>
                </a:lnTo>
                <a:lnTo>
                  <a:pt x="145685" y="519670"/>
                </a:lnTo>
                <a:lnTo>
                  <a:pt x="140924" y="527604"/>
                </a:lnTo>
                <a:lnTo>
                  <a:pt x="136798" y="536490"/>
                </a:lnTo>
                <a:lnTo>
                  <a:pt x="132672" y="545060"/>
                </a:lnTo>
                <a:lnTo>
                  <a:pt x="129498" y="554263"/>
                </a:lnTo>
                <a:lnTo>
                  <a:pt x="126007" y="563150"/>
                </a:lnTo>
                <a:lnTo>
                  <a:pt x="123468" y="572671"/>
                </a:lnTo>
                <a:lnTo>
                  <a:pt x="121246" y="582193"/>
                </a:lnTo>
                <a:lnTo>
                  <a:pt x="119659" y="592031"/>
                </a:lnTo>
                <a:lnTo>
                  <a:pt x="118072" y="601870"/>
                </a:lnTo>
                <a:lnTo>
                  <a:pt x="117437" y="612026"/>
                </a:lnTo>
                <a:lnTo>
                  <a:pt x="117437" y="622182"/>
                </a:lnTo>
                <a:lnTo>
                  <a:pt x="117437" y="1633658"/>
                </a:lnTo>
                <a:lnTo>
                  <a:pt x="117437" y="1643814"/>
                </a:lnTo>
                <a:lnTo>
                  <a:pt x="118072" y="1653970"/>
                </a:lnTo>
                <a:lnTo>
                  <a:pt x="119659" y="1663808"/>
                </a:lnTo>
                <a:lnTo>
                  <a:pt x="121246" y="1673647"/>
                </a:lnTo>
                <a:lnTo>
                  <a:pt x="123468" y="1683168"/>
                </a:lnTo>
                <a:lnTo>
                  <a:pt x="126007" y="1692689"/>
                </a:lnTo>
                <a:lnTo>
                  <a:pt x="129498" y="1701576"/>
                </a:lnTo>
                <a:lnTo>
                  <a:pt x="132672" y="1710780"/>
                </a:lnTo>
                <a:lnTo>
                  <a:pt x="136798" y="1719666"/>
                </a:lnTo>
                <a:lnTo>
                  <a:pt x="140924" y="1728235"/>
                </a:lnTo>
                <a:lnTo>
                  <a:pt x="145685" y="1736170"/>
                </a:lnTo>
                <a:lnTo>
                  <a:pt x="151398" y="1744739"/>
                </a:lnTo>
                <a:lnTo>
                  <a:pt x="156794" y="1752356"/>
                </a:lnTo>
                <a:lnTo>
                  <a:pt x="162507" y="1759656"/>
                </a:lnTo>
                <a:lnTo>
                  <a:pt x="168855" y="1766955"/>
                </a:lnTo>
                <a:lnTo>
                  <a:pt x="175203" y="1773938"/>
                </a:lnTo>
                <a:lnTo>
                  <a:pt x="182186" y="1780285"/>
                </a:lnTo>
                <a:lnTo>
                  <a:pt x="189486" y="1786633"/>
                </a:lnTo>
                <a:lnTo>
                  <a:pt x="196786" y="1792345"/>
                </a:lnTo>
                <a:lnTo>
                  <a:pt x="204721" y="1798375"/>
                </a:lnTo>
                <a:lnTo>
                  <a:pt x="212973" y="1803453"/>
                </a:lnTo>
                <a:lnTo>
                  <a:pt x="221226" y="1808214"/>
                </a:lnTo>
                <a:lnTo>
                  <a:pt x="229478" y="1812340"/>
                </a:lnTo>
                <a:lnTo>
                  <a:pt x="238365" y="1816466"/>
                </a:lnTo>
                <a:lnTo>
                  <a:pt x="247570" y="1819640"/>
                </a:lnTo>
                <a:lnTo>
                  <a:pt x="256457" y="1823131"/>
                </a:lnTo>
                <a:lnTo>
                  <a:pt x="265979" y="1825670"/>
                </a:lnTo>
                <a:lnTo>
                  <a:pt x="275500" y="1827891"/>
                </a:lnTo>
                <a:lnTo>
                  <a:pt x="285340" y="1829478"/>
                </a:lnTo>
                <a:lnTo>
                  <a:pt x="295179" y="1831065"/>
                </a:lnTo>
                <a:lnTo>
                  <a:pt x="305336" y="1831700"/>
                </a:lnTo>
                <a:lnTo>
                  <a:pt x="315492" y="1831700"/>
                </a:lnTo>
                <a:lnTo>
                  <a:pt x="1632371" y="1831700"/>
                </a:lnTo>
                <a:lnTo>
                  <a:pt x="1642527" y="1831700"/>
                </a:lnTo>
                <a:lnTo>
                  <a:pt x="1652367" y="1831065"/>
                </a:lnTo>
                <a:lnTo>
                  <a:pt x="1662523" y="1829478"/>
                </a:lnTo>
                <a:lnTo>
                  <a:pt x="1672045" y="1827891"/>
                </a:lnTo>
                <a:lnTo>
                  <a:pt x="1681885" y="1825670"/>
                </a:lnTo>
                <a:lnTo>
                  <a:pt x="1691089" y="1823131"/>
                </a:lnTo>
                <a:lnTo>
                  <a:pt x="1700611" y="1819640"/>
                </a:lnTo>
                <a:lnTo>
                  <a:pt x="1709181" y="1816466"/>
                </a:lnTo>
                <a:lnTo>
                  <a:pt x="1718385" y="1812340"/>
                </a:lnTo>
                <a:lnTo>
                  <a:pt x="1726637" y="1808214"/>
                </a:lnTo>
                <a:lnTo>
                  <a:pt x="1735207" y="1803453"/>
                </a:lnTo>
                <a:lnTo>
                  <a:pt x="1743142" y="1798375"/>
                </a:lnTo>
                <a:lnTo>
                  <a:pt x="1750760" y="1792345"/>
                </a:lnTo>
                <a:lnTo>
                  <a:pt x="1758377" y="1786633"/>
                </a:lnTo>
                <a:lnTo>
                  <a:pt x="1765677" y="1780285"/>
                </a:lnTo>
                <a:lnTo>
                  <a:pt x="1772660" y="1773938"/>
                </a:lnTo>
                <a:lnTo>
                  <a:pt x="1779325" y="1766955"/>
                </a:lnTo>
                <a:lnTo>
                  <a:pt x="1785356" y="1759973"/>
                </a:lnTo>
                <a:lnTo>
                  <a:pt x="1791069" y="1752356"/>
                </a:lnTo>
                <a:lnTo>
                  <a:pt x="1796782" y="1744739"/>
                </a:lnTo>
                <a:lnTo>
                  <a:pt x="1801861" y="1736805"/>
                </a:lnTo>
                <a:lnTo>
                  <a:pt x="1806621" y="1728235"/>
                </a:lnTo>
                <a:lnTo>
                  <a:pt x="1810748" y="1719666"/>
                </a:lnTo>
                <a:lnTo>
                  <a:pt x="1814874" y="1710780"/>
                </a:lnTo>
                <a:lnTo>
                  <a:pt x="1818683" y="1702211"/>
                </a:lnTo>
                <a:lnTo>
                  <a:pt x="1821857" y="1692689"/>
                </a:lnTo>
                <a:lnTo>
                  <a:pt x="1824396" y="1683168"/>
                </a:lnTo>
                <a:lnTo>
                  <a:pt x="1826617" y="1673647"/>
                </a:lnTo>
                <a:lnTo>
                  <a:pt x="1828522" y="1663808"/>
                </a:lnTo>
                <a:lnTo>
                  <a:pt x="1829474" y="1653970"/>
                </a:lnTo>
                <a:lnTo>
                  <a:pt x="1830109" y="1643814"/>
                </a:lnTo>
                <a:lnTo>
                  <a:pt x="1830426" y="1633658"/>
                </a:lnTo>
                <a:lnTo>
                  <a:pt x="1830426" y="1113162"/>
                </a:lnTo>
                <a:lnTo>
                  <a:pt x="1830426" y="773570"/>
                </a:lnTo>
                <a:lnTo>
                  <a:pt x="1947863" y="656458"/>
                </a:lnTo>
                <a:lnTo>
                  <a:pt x="1947863" y="1738391"/>
                </a:lnTo>
                <a:lnTo>
                  <a:pt x="1947546" y="1748865"/>
                </a:lnTo>
                <a:lnTo>
                  <a:pt x="1946911" y="1758704"/>
                </a:lnTo>
                <a:lnTo>
                  <a:pt x="1945324" y="1768860"/>
                </a:lnTo>
                <a:lnTo>
                  <a:pt x="1943419" y="1778063"/>
                </a:lnTo>
                <a:lnTo>
                  <a:pt x="1941198" y="1787902"/>
                </a:lnTo>
                <a:lnTo>
                  <a:pt x="1938659" y="1797423"/>
                </a:lnTo>
                <a:lnTo>
                  <a:pt x="1935802" y="1806627"/>
                </a:lnTo>
                <a:lnTo>
                  <a:pt x="1932311" y="1815831"/>
                </a:lnTo>
                <a:lnTo>
                  <a:pt x="1928184" y="1824400"/>
                </a:lnTo>
                <a:lnTo>
                  <a:pt x="1923741" y="1832969"/>
                </a:lnTo>
                <a:lnTo>
                  <a:pt x="1918980" y="1841221"/>
                </a:lnTo>
                <a:lnTo>
                  <a:pt x="1913902" y="1849156"/>
                </a:lnTo>
                <a:lnTo>
                  <a:pt x="1908188" y="1856773"/>
                </a:lnTo>
                <a:lnTo>
                  <a:pt x="1902475" y="1864707"/>
                </a:lnTo>
                <a:lnTo>
                  <a:pt x="1896127" y="1871689"/>
                </a:lnTo>
                <a:lnTo>
                  <a:pt x="1889462" y="1878671"/>
                </a:lnTo>
                <a:lnTo>
                  <a:pt x="1882797" y="1885336"/>
                </a:lnTo>
                <a:lnTo>
                  <a:pt x="1875497" y="1891366"/>
                </a:lnTo>
                <a:lnTo>
                  <a:pt x="1868197" y="1897397"/>
                </a:lnTo>
                <a:lnTo>
                  <a:pt x="1860579" y="1902792"/>
                </a:lnTo>
                <a:lnTo>
                  <a:pt x="1852327" y="1907870"/>
                </a:lnTo>
                <a:lnTo>
                  <a:pt x="1844074" y="1912631"/>
                </a:lnTo>
                <a:lnTo>
                  <a:pt x="1835187" y="1917074"/>
                </a:lnTo>
                <a:lnTo>
                  <a:pt x="1826617" y="1920882"/>
                </a:lnTo>
                <a:lnTo>
                  <a:pt x="1817413" y="1924691"/>
                </a:lnTo>
                <a:lnTo>
                  <a:pt x="1808209" y="1927865"/>
                </a:lnTo>
                <a:lnTo>
                  <a:pt x="1799004" y="1930404"/>
                </a:lnTo>
                <a:lnTo>
                  <a:pt x="1789482" y="1932625"/>
                </a:lnTo>
                <a:lnTo>
                  <a:pt x="1779643" y="1934530"/>
                </a:lnTo>
                <a:lnTo>
                  <a:pt x="1769803" y="1935482"/>
                </a:lnTo>
                <a:lnTo>
                  <a:pt x="1759647" y="1936434"/>
                </a:lnTo>
                <a:lnTo>
                  <a:pt x="1749173" y="1936751"/>
                </a:lnTo>
                <a:lnTo>
                  <a:pt x="198373" y="1936751"/>
                </a:lnTo>
                <a:lnTo>
                  <a:pt x="188216" y="1936434"/>
                </a:lnTo>
                <a:lnTo>
                  <a:pt x="178377" y="1935482"/>
                </a:lnTo>
                <a:lnTo>
                  <a:pt x="168538" y="1934530"/>
                </a:lnTo>
                <a:lnTo>
                  <a:pt x="158699" y="1932625"/>
                </a:lnTo>
                <a:lnTo>
                  <a:pt x="148859" y="1930404"/>
                </a:lnTo>
                <a:lnTo>
                  <a:pt x="139655" y="1927865"/>
                </a:lnTo>
                <a:lnTo>
                  <a:pt x="130133" y="1924691"/>
                </a:lnTo>
                <a:lnTo>
                  <a:pt x="121246" y="1920882"/>
                </a:lnTo>
                <a:lnTo>
                  <a:pt x="112359" y="1917074"/>
                </a:lnTo>
                <a:lnTo>
                  <a:pt x="103789" y="1912631"/>
                </a:lnTo>
                <a:lnTo>
                  <a:pt x="95537" y="1907870"/>
                </a:lnTo>
                <a:lnTo>
                  <a:pt x="87602" y="1902792"/>
                </a:lnTo>
                <a:lnTo>
                  <a:pt x="79984" y="1897397"/>
                </a:lnTo>
                <a:lnTo>
                  <a:pt x="72049" y="1891366"/>
                </a:lnTo>
                <a:lnTo>
                  <a:pt x="65067" y="1885336"/>
                </a:lnTo>
                <a:lnTo>
                  <a:pt x="58084" y="1878671"/>
                </a:lnTo>
                <a:lnTo>
                  <a:pt x="51418" y="1871689"/>
                </a:lnTo>
                <a:lnTo>
                  <a:pt x="45388" y="1864707"/>
                </a:lnTo>
                <a:lnTo>
                  <a:pt x="39357" y="1856773"/>
                </a:lnTo>
                <a:lnTo>
                  <a:pt x="33962" y="1849156"/>
                </a:lnTo>
                <a:lnTo>
                  <a:pt x="28883" y="1841221"/>
                </a:lnTo>
                <a:lnTo>
                  <a:pt x="24122" y="1832969"/>
                </a:lnTo>
                <a:lnTo>
                  <a:pt x="19679" y="1824400"/>
                </a:lnTo>
                <a:lnTo>
                  <a:pt x="15870" y="1815831"/>
                </a:lnTo>
                <a:lnTo>
                  <a:pt x="12061" y="1806627"/>
                </a:lnTo>
                <a:lnTo>
                  <a:pt x="8887" y="1797423"/>
                </a:lnTo>
                <a:lnTo>
                  <a:pt x="6348" y="1787902"/>
                </a:lnTo>
                <a:lnTo>
                  <a:pt x="4126" y="1778063"/>
                </a:lnTo>
                <a:lnTo>
                  <a:pt x="2222" y="1768860"/>
                </a:lnTo>
                <a:lnTo>
                  <a:pt x="1270" y="1758704"/>
                </a:lnTo>
                <a:lnTo>
                  <a:pt x="318" y="1748865"/>
                </a:lnTo>
                <a:lnTo>
                  <a:pt x="0" y="1738391"/>
                </a:lnTo>
                <a:lnTo>
                  <a:pt x="0" y="517448"/>
                </a:lnTo>
                <a:lnTo>
                  <a:pt x="318" y="507292"/>
                </a:lnTo>
                <a:lnTo>
                  <a:pt x="1270" y="497453"/>
                </a:lnTo>
                <a:lnTo>
                  <a:pt x="2222" y="487297"/>
                </a:lnTo>
                <a:lnTo>
                  <a:pt x="4126" y="477776"/>
                </a:lnTo>
                <a:lnTo>
                  <a:pt x="6348" y="467937"/>
                </a:lnTo>
                <a:lnTo>
                  <a:pt x="8887" y="458416"/>
                </a:lnTo>
                <a:lnTo>
                  <a:pt x="12061" y="449212"/>
                </a:lnTo>
                <a:lnTo>
                  <a:pt x="15870" y="440008"/>
                </a:lnTo>
                <a:lnTo>
                  <a:pt x="19679" y="431439"/>
                </a:lnTo>
                <a:lnTo>
                  <a:pt x="24122" y="423187"/>
                </a:lnTo>
                <a:lnTo>
                  <a:pt x="28883" y="414618"/>
                </a:lnTo>
                <a:lnTo>
                  <a:pt x="33962" y="406684"/>
                </a:lnTo>
                <a:lnTo>
                  <a:pt x="39357" y="399067"/>
                </a:lnTo>
                <a:lnTo>
                  <a:pt x="45388" y="391450"/>
                </a:lnTo>
                <a:lnTo>
                  <a:pt x="51418" y="384150"/>
                </a:lnTo>
                <a:lnTo>
                  <a:pt x="58084" y="377168"/>
                </a:lnTo>
                <a:lnTo>
                  <a:pt x="65067" y="370503"/>
                </a:lnTo>
                <a:lnTo>
                  <a:pt x="72049" y="364473"/>
                </a:lnTo>
                <a:lnTo>
                  <a:pt x="79984" y="358443"/>
                </a:lnTo>
                <a:lnTo>
                  <a:pt x="87602" y="353047"/>
                </a:lnTo>
                <a:lnTo>
                  <a:pt x="95537" y="347969"/>
                </a:lnTo>
                <a:lnTo>
                  <a:pt x="103789" y="343209"/>
                </a:lnTo>
                <a:lnTo>
                  <a:pt x="112359" y="338766"/>
                </a:lnTo>
                <a:lnTo>
                  <a:pt x="121246" y="334957"/>
                </a:lnTo>
                <a:lnTo>
                  <a:pt x="130133" y="331149"/>
                </a:lnTo>
                <a:lnTo>
                  <a:pt x="139655" y="328292"/>
                </a:lnTo>
                <a:lnTo>
                  <a:pt x="148859" y="325436"/>
                </a:lnTo>
                <a:lnTo>
                  <a:pt x="158699" y="323214"/>
                </a:lnTo>
                <a:lnTo>
                  <a:pt x="168538" y="321310"/>
                </a:lnTo>
                <a:lnTo>
                  <a:pt x="178377" y="320358"/>
                </a:lnTo>
                <a:lnTo>
                  <a:pt x="188216" y="319723"/>
                </a:lnTo>
                <a:lnTo>
                  <a:pt x="198373" y="319088"/>
                </a:lnTo>
                <a:close/>
                <a:moveTo>
                  <a:pt x="2076641" y="106363"/>
                </a:moveTo>
                <a:lnTo>
                  <a:pt x="2082030" y="106363"/>
                </a:lnTo>
                <a:lnTo>
                  <a:pt x="2087102" y="106363"/>
                </a:lnTo>
                <a:lnTo>
                  <a:pt x="2092174" y="106679"/>
                </a:lnTo>
                <a:lnTo>
                  <a:pt x="2097246" y="107313"/>
                </a:lnTo>
                <a:lnTo>
                  <a:pt x="2102318" y="108263"/>
                </a:lnTo>
                <a:lnTo>
                  <a:pt x="2107390" y="109213"/>
                </a:lnTo>
                <a:lnTo>
                  <a:pt x="2112145" y="110797"/>
                </a:lnTo>
                <a:lnTo>
                  <a:pt x="2117217" y="112064"/>
                </a:lnTo>
                <a:lnTo>
                  <a:pt x="2121972" y="113965"/>
                </a:lnTo>
                <a:lnTo>
                  <a:pt x="2126727" y="116182"/>
                </a:lnTo>
                <a:lnTo>
                  <a:pt x="2131482" y="118399"/>
                </a:lnTo>
                <a:lnTo>
                  <a:pt x="2136237" y="120933"/>
                </a:lnTo>
                <a:lnTo>
                  <a:pt x="2140358" y="123784"/>
                </a:lnTo>
                <a:lnTo>
                  <a:pt x="2144796" y="126634"/>
                </a:lnTo>
                <a:lnTo>
                  <a:pt x="2148916" y="130119"/>
                </a:lnTo>
                <a:lnTo>
                  <a:pt x="2153354" y="133603"/>
                </a:lnTo>
                <a:lnTo>
                  <a:pt x="2157158" y="137087"/>
                </a:lnTo>
                <a:lnTo>
                  <a:pt x="2166351" y="146589"/>
                </a:lnTo>
                <a:lnTo>
                  <a:pt x="2169838" y="150707"/>
                </a:lnTo>
                <a:lnTo>
                  <a:pt x="2173642" y="154825"/>
                </a:lnTo>
                <a:lnTo>
                  <a:pt x="2176812" y="158626"/>
                </a:lnTo>
                <a:lnTo>
                  <a:pt x="2179665" y="163060"/>
                </a:lnTo>
                <a:lnTo>
                  <a:pt x="2182835" y="167811"/>
                </a:lnTo>
                <a:lnTo>
                  <a:pt x="2185371" y="172246"/>
                </a:lnTo>
                <a:lnTo>
                  <a:pt x="2187273" y="176997"/>
                </a:lnTo>
                <a:lnTo>
                  <a:pt x="2189492" y="181748"/>
                </a:lnTo>
                <a:lnTo>
                  <a:pt x="2191394" y="186183"/>
                </a:lnTo>
                <a:lnTo>
                  <a:pt x="2192979" y="191567"/>
                </a:lnTo>
                <a:lnTo>
                  <a:pt x="2194247" y="196002"/>
                </a:lnTo>
                <a:lnTo>
                  <a:pt x="2195515" y="201387"/>
                </a:lnTo>
                <a:lnTo>
                  <a:pt x="2196149" y="206454"/>
                </a:lnTo>
                <a:lnTo>
                  <a:pt x="2196783" y="211522"/>
                </a:lnTo>
                <a:lnTo>
                  <a:pt x="2197100" y="216590"/>
                </a:lnTo>
                <a:lnTo>
                  <a:pt x="2197100" y="221658"/>
                </a:lnTo>
                <a:lnTo>
                  <a:pt x="2197100" y="226726"/>
                </a:lnTo>
                <a:lnTo>
                  <a:pt x="2196783" y="231794"/>
                </a:lnTo>
                <a:lnTo>
                  <a:pt x="2196149" y="236862"/>
                </a:lnTo>
                <a:lnTo>
                  <a:pt x="2195515" y="241613"/>
                </a:lnTo>
                <a:lnTo>
                  <a:pt x="2194247" y="246681"/>
                </a:lnTo>
                <a:lnTo>
                  <a:pt x="2192979" y="251749"/>
                </a:lnTo>
                <a:lnTo>
                  <a:pt x="2191394" y="256500"/>
                </a:lnTo>
                <a:lnTo>
                  <a:pt x="2189492" y="261251"/>
                </a:lnTo>
                <a:lnTo>
                  <a:pt x="2187273" y="266319"/>
                </a:lnTo>
                <a:lnTo>
                  <a:pt x="2185371" y="270754"/>
                </a:lnTo>
                <a:lnTo>
                  <a:pt x="2182835" y="275505"/>
                </a:lnTo>
                <a:lnTo>
                  <a:pt x="2179665" y="279623"/>
                </a:lnTo>
                <a:lnTo>
                  <a:pt x="2176812" y="284057"/>
                </a:lnTo>
                <a:lnTo>
                  <a:pt x="2173642" y="288492"/>
                </a:lnTo>
                <a:lnTo>
                  <a:pt x="2169838" y="292609"/>
                </a:lnTo>
                <a:lnTo>
                  <a:pt x="2166351" y="296410"/>
                </a:lnTo>
                <a:lnTo>
                  <a:pt x="1970764" y="491843"/>
                </a:lnTo>
                <a:lnTo>
                  <a:pt x="1967277" y="495010"/>
                </a:lnTo>
                <a:lnTo>
                  <a:pt x="1963473" y="498178"/>
                </a:lnTo>
                <a:lnTo>
                  <a:pt x="1959986" y="500712"/>
                </a:lnTo>
                <a:lnTo>
                  <a:pt x="1956816" y="502612"/>
                </a:lnTo>
                <a:lnTo>
                  <a:pt x="1953329" y="504513"/>
                </a:lnTo>
                <a:lnTo>
                  <a:pt x="1950476" y="505463"/>
                </a:lnTo>
                <a:lnTo>
                  <a:pt x="1947623" y="505780"/>
                </a:lnTo>
                <a:lnTo>
                  <a:pt x="1944771" y="506413"/>
                </a:lnTo>
                <a:lnTo>
                  <a:pt x="1941918" y="505780"/>
                </a:lnTo>
                <a:lnTo>
                  <a:pt x="1939382" y="505463"/>
                </a:lnTo>
                <a:lnTo>
                  <a:pt x="1936846" y="504513"/>
                </a:lnTo>
                <a:lnTo>
                  <a:pt x="1933993" y="502929"/>
                </a:lnTo>
                <a:lnTo>
                  <a:pt x="1931457" y="501662"/>
                </a:lnTo>
                <a:lnTo>
                  <a:pt x="1928921" y="499445"/>
                </a:lnTo>
                <a:lnTo>
                  <a:pt x="1924166" y="494694"/>
                </a:lnTo>
                <a:lnTo>
                  <a:pt x="1919094" y="489309"/>
                </a:lnTo>
                <a:lnTo>
                  <a:pt x="1914022" y="482657"/>
                </a:lnTo>
                <a:lnTo>
                  <a:pt x="1903561" y="467770"/>
                </a:lnTo>
                <a:lnTo>
                  <a:pt x="1897855" y="459852"/>
                </a:lnTo>
                <a:lnTo>
                  <a:pt x="1891515" y="451616"/>
                </a:lnTo>
                <a:lnTo>
                  <a:pt x="1884541" y="443698"/>
                </a:lnTo>
                <a:lnTo>
                  <a:pt x="1877250" y="435779"/>
                </a:lnTo>
                <a:lnTo>
                  <a:pt x="1868057" y="426277"/>
                </a:lnTo>
                <a:lnTo>
                  <a:pt x="1859815" y="418991"/>
                </a:lnTo>
                <a:lnTo>
                  <a:pt x="1851890" y="412023"/>
                </a:lnTo>
                <a:lnTo>
                  <a:pt x="1843966" y="406005"/>
                </a:lnTo>
                <a:lnTo>
                  <a:pt x="1836041" y="399987"/>
                </a:lnTo>
                <a:lnTo>
                  <a:pt x="1820825" y="389217"/>
                </a:lnTo>
                <a:lnTo>
                  <a:pt x="1814485" y="384466"/>
                </a:lnTo>
                <a:lnTo>
                  <a:pt x="1808462" y="379398"/>
                </a:lnTo>
                <a:lnTo>
                  <a:pt x="1804024" y="374647"/>
                </a:lnTo>
                <a:lnTo>
                  <a:pt x="1802122" y="372113"/>
                </a:lnTo>
                <a:lnTo>
                  <a:pt x="1800220" y="369579"/>
                </a:lnTo>
                <a:lnTo>
                  <a:pt x="1798635" y="367045"/>
                </a:lnTo>
                <a:lnTo>
                  <a:pt x="1798001" y="364511"/>
                </a:lnTo>
                <a:lnTo>
                  <a:pt x="1797367" y="361660"/>
                </a:lnTo>
                <a:lnTo>
                  <a:pt x="1797050" y="359126"/>
                </a:lnTo>
                <a:lnTo>
                  <a:pt x="1797367" y="355959"/>
                </a:lnTo>
                <a:lnTo>
                  <a:pt x="1797684" y="353108"/>
                </a:lnTo>
                <a:lnTo>
                  <a:pt x="1798635" y="349941"/>
                </a:lnTo>
                <a:lnTo>
                  <a:pt x="1800220" y="346773"/>
                </a:lnTo>
                <a:lnTo>
                  <a:pt x="1802439" y="343289"/>
                </a:lnTo>
                <a:lnTo>
                  <a:pt x="1804975" y="340122"/>
                </a:lnTo>
                <a:lnTo>
                  <a:pt x="1807828" y="336637"/>
                </a:lnTo>
                <a:lnTo>
                  <a:pt x="1811632" y="332520"/>
                </a:lnTo>
                <a:lnTo>
                  <a:pt x="2006902" y="137087"/>
                </a:lnTo>
                <a:lnTo>
                  <a:pt x="2011023" y="133603"/>
                </a:lnTo>
                <a:lnTo>
                  <a:pt x="2014827" y="130119"/>
                </a:lnTo>
                <a:lnTo>
                  <a:pt x="2019265" y="126634"/>
                </a:lnTo>
                <a:lnTo>
                  <a:pt x="2023703" y="123784"/>
                </a:lnTo>
                <a:lnTo>
                  <a:pt x="2028141" y="120933"/>
                </a:lnTo>
                <a:lnTo>
                  <a:pt x="2032896" y="118399"/>
                </a:lnTo>
                <a:lnTo>
                  <a:pt x="2037017" y="116182"/>
                </a:lnTo>
                <a:lnTo>
                  <a:pt x="2041772" y="113965"/>
                </a:lnTo>
                <a:lnTo>
                  <a:pt x="2046843" y="112064"/>
                </a:lnTo>
                <a:lnTo>
                  <a:pt x="2051598" y="110797"/>
                </a:lnTo>
                <a:lnTo>
                  <a:pt x="2056670" y="109213"/>
                </a:lnTo>
                <a:lnTo>
                  <a:pt x="2061425" y="108263"/>
                </a:lnTo>
                <a:lnTo>
                  <a:pt x="2066497" y="107313"/>
                </a:lnTo>
                <a:lnTo>
                  <a:pt x="2071569" y="106679"/>
                </a:lnTo>
                <a:lnTo>
                  <a:pt x="2076641" y="106363"/>
                </a:lnTo>
                <a:close/>
                <a:moveTo>
                  <a:pt x="2213628" y="19050"/>
                </a:moveTo>
                <a:lnTo>
                  <a:pt x="2219371" y="19369"/>
                </a:lnTo>
                <a:lnTo>
                  <a:pt x="2225751" y="20007"/>
                </a:lnTo>
                <a:lnTo>
                  <a:pt x="2231493" y="21602"/>
                </a:lnTo>
                <a:lnTo>
                  <a:pt x="2237236" y="23516"/>
                </a:lnTo>
                <a:lnTo>
                  <a:pt x="2242978" y="26387"/>
                </a:lnTo>
                <a:lnTo>
                  <a:pt x="2248401" y="29258"/>
                </a:lnTo>
                <a:lnTo>
                  <a:pt x="2253506" y="33087"/>
                </a:lnTo>
                <a:lnTo>
                  <a:pt x="2258291" y="37234"/>
                </a:lnTo>
                <a:lnTo>
                  <a:pt x="2262757" y="42019"/>
                </a:lnTo>
                <a:lnTo>
                  <a:pt x="2266266" y="47123"/>
                </a:lnTo>
                <a:lnTo>
                  <a:pt x="2269457" y="52547"/>
                </a:lnTo>
                <a:lnTo>
                  <a:pt x="2272009" y="58608"/>
                </a:lnTo>
                <a:lnTo>
                  <a:pt x="2273923" y="64350"/>
                </a:lnTo>
                <a:lnTo>
                  <a:pt x="2275518" y="70412"/>
                </a:lnTo>
                <a:lnTo>
                  <a:pt x="2276475" y="76154"/>
                </a:lnTo>
                <a:lnTo>
                  <a:pt x="2276475" y="82216"/>
                </a:lnTo>
                <a:lnTo>
                  <a:pt x="2276475" y="88277"/>
                </a:lnTo>
                <a:lnTo>
                  <a:pt x="2275518" y="94338"/>
                </a:lnTo>
                <a:lnTo>
                  <a:pt x="2273923" y="100400"/>
                </a:lnTo>
                <a:lnTo>
                  <a:pt x="2272009" y="106142"/>
                </a:lnTo>
                <a:lnTo>
                  <a:pt x="2269457" y="111565"/>
                </a:lnTo>
                <a:lnTo>
                  <a:pt x="2266266" y="117308"/>
                </a:lnTo>
                <a:lnTo>
                  <a:pt x="2262757" y="122412"/>
                </a:lnTo>
                <a:lnTo>
                  <a:pt x="2258291" y="126878"/>
                </a:lnTo>
                <a:lnTo>
                  <a:pt x="2241064" y="144105"/>
                </a:lnTo>
                <a:lnTo>
                  <a:pt x="2236598" y="148253"/>
                </a:lnTo>
                <a:lnTo>
                  <a:pt x="2232769" y="150805"/>
                </a:lnTo>
                <a:lnTo>
                  <a:pt x="2230855" y="151443"/>
                </a:lnTo>
                <a:lnTo>
                  <a:pt x="2228941" y="152400"/>
                </a:lnTo>
                <a:lnTo>
                  <a:pt x="2227346" y="152400"/>
                </a:lnTo>
                <a:lnTo>
                  <a:pt x="2225751" y="152400"/>
                </a:lnTo>
                <a:lnTo>
                  <a:pt x="2224156" y="152081"/>
                </a:lnTo>
                <a:lnTo>
                  <a:pt x="2222880" y="151443"/>
                </a:lnTo>
                <a:lnTo>
                  <a:pt x="2220009" y="149848"/>
                </a:lnTo>
                <a:lnTo>
                  <a:pt x="2217456" y="147295"/>
                </a:lnTo>
                <a:lnTo>
                  <a:pt x="2214904" y="143786"/>
                </a:lnTo>
                <a:lnTo>
                  <a:pt x="2212352" y="140277"/>
                </a:lnTo>
                <a:lnTo>
                  <a:pt x="2209800" y="135811"/>
                </a:lnTo>
                <a:lnTo>
                  <a:pt x="2204058" y="126240"/>
                </a:lnTo>
                <a:lnTo>
                  <a:pt x="2201186" y="121455"/>
                </a:lnTo>
                <a:lnTo>
                  <a:pt x="2197358" y="116351"/>
                </a:lnTo>
                <a:lnTo>
                  <a:pt x="2193530" y="111246"/>
                </a:lnTo>
                <a:lnTo>
                  <a:pt x="2189064" y="106461"/>
                </a:lnTo>
                <a:lnTo>
                  <a:pt x="2184278" y="101995"/>
                </a:lnTo>
                <a:lnTo>
                  <a:pt x="2179493" y="98167"/>
                </a:lnTo>
                <a:lnTo>
                  <a:pt x="2174389" y="94657"/>
                </a:lnTo>
                <a:lnTo>
                  <a:pt x="2169285" y="91467"/>
                </a:lnTo>
                <a:lnTo>
                  <a:pt x="2159714" y="85725"/>
                </a:lnTo>
                <a:lnTo>
                  <a:pt x="2155248" y="83173"/>
                </a:lnTo>
                <a:lnTo>
                  <a:pt x="2151739" y="80620"/>
                </a:lnTo>
                <a:lnTo>
                  <a:pt x="2148229" y="78068"/>
                </a:lnTo>
                <a:lnTo>
                  <a:pt x="2145677" y="75516"/>
                </a:lnTo>
                <a:lnTo>
                  <a:pt x="2144082" y="72964"/>
                </a:lnTo>
                <a:lnTo>
                  <a:pt x="2143763" y="71369"/>
                </a:lnTo>
                <a:lnTo>
                  <a:pt x="2143125" y="69774"/>
                </a:lnTo>
                <a:lnTo>
                  <a:pt x="2143125" y="68179"/>
                </a:lnTo>
                <a:lnTo>
                  <a:pt x="2143763" y="66584"/>
                </a:lnTo>
                <a:lnTo>
                  <a:pt x="2144082" y="64669"/>
                </a:lnTo>
                <a:lnTo>
                  <a:pt x="2144720" y="63074"/>
                </a:lnTo>
                <a:lnTo>
                  <a:pt x="2147591" y="59246"/>
                </a:lnTo>
                <a:lnTo>
                  <a:pt x="2151419" y="54780"/>
                </a:lnTo>
                <a:lnTo>
                  <a:pt x="2168647" y="37234"/>
                </a:lnTo>
                <a:lnTo>
                  <a:pt x="2173751" y="33087"/>
                </a:lnTo>
                <a:lnTo>
                  <a:pt x="2178855" y="29258"/>
                </a:lnTo>
                <a:lnTo>
                  <a:pt x="2183959" y="26387"/>
                </a:lnTo>
                <a:lnTo>
                  <a:pt x="2189702" y="23516"/>
                </a:lnTo>
                <a:lnTo>
                  <a:pt x="2195125" y="21602"/>
                </a:lnTo>
                <a:lnTo>
                  <a:pt x="2201506" y="20007"/>
                </a:lnTo>
                <a:lnTo>
                  <a:pt x="2207248" y="19369"/>
                </a:lnTo>
                <a:lnTo>
                  <a:pt x="2213628" y="19050"/>
                </a:lnTo>
                <a:close/>
                <a:moveTo>
                  <a:pt x="1985550" y="0"/>
                </a:moveTo>
                <a:lnTo>
                  <a:pt x="1989686" y="0"/>
                </a:lnTo>
                <a:lnTo>
                  <a:pt x="1993822" y="0"/>
                </a:lnTo>
                <a:lnTo>
                  <a:pt x="1997640" y="634"/>
                </a:lnTo>
                <a:lnTo>
                  <a:pt x="2001776" y="1903"/>
                </a:lnTo>
                <a:lnTo>
                  <a:pt x="2005594" y="2855"/>
                </a:lnTo>
                <a:lnTo>
                  <a:pt x="2009411" y="4759"/>
                </a:lnTo>
                <a:lnTo>
                  <a:pt x="2012911" y="6980"/>
                </a:lnTo>
                <a:lnTo>
                  <a:pt x="2016411" y="9518"/>
                </a:lnTo>
                <a:lnTo>
                  <a:pt x="2019592" y="12374"/>
                </a:lnTo>
                <a:lnTo>
                  <a:pt x="2022456" y="15229"/>
                </a:lnTo>
                <a:lnTo>
                  <a:pt x="2025001" y="19037"/>
                </a:lnTo>
                <a:lnTo>
                  <a:pt x="2026910" y="22210"/>
                </a:lnTo>
                <a:lnTo>
                  <a:pt x="2028819" y="26334"/>
                </a:lnTo>
                <a:lnTo>
                  <a:pt x="2030091" y="29824"/>
                </a:lnTo>
                <a:lnTo>
                  <a:pt x="2031364" y="33949"/>
                </a:lnTo>
                <a:lnTo>
                  <a:pt x="2031682" y="37757"/>
                </a:lnTo>
                <a:lnTo>
                  <a:pt x="2032000" y="41881"/>
                </a:lnTo>
                <a:lnTo>
                  <a:pt x="2031682" y="46006"/>
                </a:lnTo>
                <a:lnTo>
                  <a:pt x="2031046" y="49813"/>
                </a:lnTo>
                <a:lnTo>
                  <a:pt x="2030091" y="53938"/>
                </a:lnTo>
                <a:lnTo>
                  <a:pt x="2028819" y="57745"/>
                </a:lnTo>
                <a:lnTo>
                  <a:pt x="2026910" y="61553"/>
                </a:lnTo>
                <a:lnTo>
                  <a:pt x="2025001" y="65043"/>
                </a:lnTo>
                <a:lnTo>
                  <a:pt x="2022456" y="68533"/>
                </a:lnTo>
                <a:lnTo>
                  <a:pt x="2019592" y="71706"/>
                </a:lnTo>
                <a:lnTo>
                  <a:pt x="1637177" y="453081"/>
                </a:lnTo>
                <a:lnTo>
                  <a:pt x="1633995" y="455937"/>
                </a:lnTo>
                <a:lnTo>
                  <a:pt x="1630814" y="458158"/>
                </a:lnTo>
                <a:lnTo>
                  <a:pt x="1626996" y="460379"/>
                </a:lnTo>
                <a:lnTo>
                  <a:pt x="1623496" y="462283"/>
                </a:lnTo>
                <a:lnTo>
                  <a:pt x="1619360" y="463552"/>
                </a:lnTo>
                <a:lnTo>
                  <a:pt x="1615224" y="464186"/>
                </a:lnTo>
                <a:lnTo>
                  <a:pt x="1611407" y="465138"/>
                </a:lnTo>
                <a:lnTo>
                  <a:pt x="1607271" y="465138"/>
                </a:lnTo>
                <a:lnTo>
                  <a:pt x="1603135" y="465138"/>
                </a:lnTo>
                <a:lnTo>
                  <a:pt x="1599317" y="464186"/>
                </a:lnTo>
                <a:lnTo>
                  <a:pt x="1595181" y="463552"/>
                </a:lnTo>
                <a:lnTo>
                  <a:pt x="1591681" y="462283"/>
                </a:lnTo>
                <a:lnTo>
                  <a:pt x="1587864" y="460379"/>
                </a:lnTo>
                <a:lnTo>
                  <a:pt x="1584364" y="458158"/>
                </a:lnTo>
                <a:lnTo>
                  <a:pt x="1580864" y="455937"/>
                </a:lnTo>
                <a:lnTo>
                  <a:pt x="1577683" y="453081"/>
                </a:lnTo>
                <a:lnTo>
                  <a:pt x="1574819" y="449591"/>
                </a:lnTo>
                <a:lnTo>
                  <a:pt x="1572274" y="446418"/>
                </a:lnTo>
                <a:lnTo>
                  <a:pt x="1570047" y="442928"/>
                </a:lnTo>
                <a:lnTo>
                  <a:pt x="1568138" y="439121"/>
                </a:lnTo>
                <a:lnTo>
                  <a:pt x="1567184" y="435314"/>
                </a:lnTo>
                <a:lnTo>
                  <a:pt x="1565911" y="431189"/>
                </a:lnTo>
                <a:lnTo>
                  <a:pt x="1565275" y="427381"/>
                </a:lnTo>
                <a:lnTo>
                  <a:pt x="1565275" y="423257"/>
                </a:lnTo>
                <a:lnTo>
                  <a:pt x="1565275" y="419132"/>
                </a:lnTo>
                <a:lnTo>
                  <a:pt x="1565911" y="415007"/>
                </a:lnTo>
                <a:lnTo>
                  <a:pt x="1567184" y="411517"/>
                </a:lnTo>
                <a:lnTo>
                  <a:pt x="1568138" y="407393"/>
                </a:lnTo>
                <a:lnTo>
                  <a:pt x="1570047" y="403902"/>
                </a:lnTo>
                <a:lnTo>
                  <a:pt x="1572274" y="400095"/>
                </a:lnTo>
                <a:lnTo>
                  <a:pt x="1574819" y="396922"/>
                </a:lnTo>
                <a:lnTo>
                  <a:pt x="1577683" y="393749"/>
                </a:lnTo>
                <a:lnTo>
                  <a:pt x="1960098" y="12374"/>
                </a:lnTo>
                <a:lnTo>
                  <a:pt x="1962962" y="9518"/>
                </a:lnTo>
                <a:lnTo>
                  <a:pt x="1966779" y="6980"/>
                </a:lnTo>
                <a:lnTo>
                  <a:pt x="1970279" y="4759"/>
                </a:lnTo>
                <a:lnTo>
                  <a:pt x="1974097" y="2855"/>
                </a:lnTo>
                <a:lnTo>
                  <a:pt x="1977596" y="1903"/>
                </a:lnTo>
                <a:lnTo>
                  <a:pt x="1981732" y="634"/>
                </a:lnTo>
                <a:lnTo>
                  <a:pt x="198555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sz="1012">
              <a:solidFill>
                <a:srgbClr val="1C666E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0568444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 advTm="0">
        <p15:prstTrans prst="origami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250"/>
                            </p:stCondLst>
                            <p:childTnLst>
                              <p:par>
                                <p:cTn id="5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750"/>
                            </p:stCondLst>
                            <p:childTnLst>
                              <p:par>
                                <p:cTn id="59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7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8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9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0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1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2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3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4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3250"/>
                            </p:stCondLst>
                            <p:childTnLst>
                              <p:par>
                                <p:cTn id="7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4250"/>
                            </p:stCondLst>
                            <p:childTnLst>
                              <p:par>
                                <p:cTn id="8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4750"/>
                            </p:stCondLst>
                            <p:childTnLst>
                              <p:par>
                                <p:cTn id="9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5250"/>
                            </p:stCondLst>
                            <p:childTnLst>
                              <p:par>
                                <p:cTn id="9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5750"/>
                            </p:stCondLst>
                            <p:childTnLst>
                              <p:par>
                                <p:cTn id="10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4" grpId="0"/>
      <p:bldP spid="3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293117" y="242680"/>
            <a:ext cx="3104449" cy="369332"/>
            <a:chOff x="585861" y="319364"/>
            <a:chExt cx="4139268" cy="492443"/>
          </a:xfrm>
        </p:grpSpPr>
        <p:sp>
          <p:nvSpPr>
            <p:cNvPr id="5" name="文本框 23"/>
            <p:cNvSpPr txBox="1"/>
            <p:nvPr/>
          </p:nvSpPr>
          <p:spPr>
            <a:xfrm>
              <a:off x="718210" y="319364"/>
              <a:ext cx="2184788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8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标题文字内容 </a:t>
              </a:r>
              <a:endPara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等腰三角形 5"/>
            <p:cNvSpPr/>
            <p:nvPr/>
          </p:nvSpPr>
          <p:spPr>
            <a:xfrm rot="16200000" flipH="1" flipV="1">
              <a:off x="509927" y="489745"/>
              <a:ext cx="304323" cy="152455"/>
            </a:xfrm>
            <a:prstGeom prst="triangle">
              <a:avLst/>
            </a:prstGeom>
            <a:solidFill>
              <a:srgbClr val="E2532A"/>
            </a:soli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>
                <a:solidFill>
                  <a:srgbClr val="080808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" name="文本框 23"/>
            <p:cNvSpPr txBox="1"/>
            <p:nvPr/>
          </p:nvSpPr>
          <p:spPr>
            <a:xfrm>
              <a:off x="2497594" y="429775"/>
              <a:ext cx="2227535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5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Click </a:t>
              </a:r>
              <a:r>
                <a:rPr lang="en-US" altLang="zh-CN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here to add Title</a:t>
              </a:r>
              <a:endPara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1097426" y="1656646"/>
            <a:ext cx="3204614" cy="591515"/>
            <a:chOff x="2713211" y="755113"/>
            <a:chExt cx="4273932" cy="788892"/>
          </a:xfrm>
        </p:grpSpPr>
        <p:sp>
          <p:nvSpPr>
            <p:cNvPr id="9" name="平行四边形 8"/>
            <p:cNvSpPr/>
            <p:nvPr/>
          </p:nvSpPr>
          <p:spPr>
            <a:xfrm>
              <a:off x="2713211" y="925441"/>
              <a:ext cx="4260897" cy="618564"/>
            </a:xfrm>
            <a:prstGeom prst="parallelogram">
              <a:avLst/>
            </a:prstGeom>
            <a:gradFill>
              <a:gsLst>
                <a:gs pos="0">
                  <a:schemeClr val="tx1">
                    <a:alpha val="27000"/>
                  </a:schemeClr>
                </a:gs>
                <a:gs pos="81000">
                  <a:schemeClr val="bg1">
                    <a:alpha val="0"/>
                  </a:schemeClr>
                </a:gs>
              </a:gsLst>
              <a:lin ang="5400000" scaled="0"/>
            </a:gradFill>
            <a:ln>
              <a:noFill/>
            </a:ln>
            <a:effectLst>
              <a:softEdge rad="50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2"/>
            </a:p>
          </p:txBody>
        </p:sp>
        <p:sp>
          <p:nvSpPr>
            <p:cNvPr id="10" name="矩形 9"/>
            <p:cNvSpPr/>
            <p:nvPr/>
          </p:nvSpPr>
          <p:spPr>
            <a:xfrm>
              <a:off x="2867297" y="907513"/>
              <a:ext cx="4119846" cy="71718"/>
            </a:xfrm>
            <a:prstGeom prst="rect">
              <a:avLst/>
            </a:prstGeom>
            <a:gradFill>
              <a:gsLst>
                <a:gs pos="0">
                  <a:srgbClr val="DBDBDB"/>
                </a:gs>
                <a:gs pos="100000">
                  <a:srgbClr val="EEEEEE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2"/>
            </a:p>
          </p:txBody>
        </p:sp>
        <p:sp>
          <p:nvSpPr>
            <p:cNvPr id="11" name="梯形 10"/>
            <p:cNvSpPr/>
            <p:nvPr/>
          </p:nvSpPr>
          <p:spPr>
            <a:xfrm>
              <a:off x="2854261" y="755113"/>
              <a:ext cx="4119846" cy="134471"/>
            </a:xfrm>
            <a:prstGeom prst="trapezoid">
              <a:avLst>
                <a:gd name="adj" fmla="val 96749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2"/>
            </a:p>
          </p:txBody>
        </p:sp>
      </p:grpSp>
      <p:sp>
        <p:nvSpPr>
          <p:cNvPr id="12" name="TextBox 498"/>
          <p:cNvSpPr txBox="1"/>
          <p:nvPr/>
        </p:nvSpPr>
        <p:spPr>
          <a:xfrm>
            <a:off x="3380875" y="1366932"/>
            <a:ext cx="963726" cy="24808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lvl="0" algn="r"/>
            <a:r>
              <a:rPr lang="zh-CN" altLang="en-US" sz="1012" b="1" dirty="0">
                <a:solidFill>
                  <a:srgbClr val="F66C4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UKIJ Qolyazma" pitchFamily="18" charset="0"/>
              </a:rPr>
              <a:t>点击添加内容</a:t>
            </a:r>
          </a:p>
        </p:txBody>
      </p:sp>
      <p:sp>
        <p:nvSpPr>
          <p:cNvPr id="13" name="TextBox 499"/>
          <p:cNvSpPr txBox="1"/>
          <p:nvPr/>
        </p:nvSpPr>
        <p:spPr>
          <a:xfrm>
            <a:off x="7140934" y="1337392"/>
            <a:ext cx="963726" cy="24808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lvl="0" algn="r"/>
            <a:r>
              <a:rPr lang="zh-CN" altLang="en-US" sz="1012" b="1" dirty="0">
                <a:solidFill>
                  <a:srgbClr val="F3434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UKIJ Qolyazma" pitchFamily="18" charset="0"/>
              </a:rPr>
              <a:t>点击添加内容</a:t>
            </a:r>
          </a:p>
        </p:txBody>
      </p:sp>
      <p:sp>
        <p:nvSpPr>
          <p:cNvPr id="14" name="TextBox 500"/>
          <p:cNvSpPr txBox="1"/>
          <p:nvPr/>
        </p:nvSpPr>
        <p:spPr>
          <a:xfrm>
            <a:off x="3380875" y="3053207"/>
            <a:ext cx="963726" cy="24808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lvl="0" algn="r"/>
            <a:r>
              <a:rPr lang="zh-CN" altLang="en-US" sz="1012" b="1" dirty="0">
                <a:solidFill>
                  <a:srgbClr val="05918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UKIJ Qolyazma" pitchFamily="18" charset="0"/>
              </a:rPr>
              <a:t>点击添加内容</a:t>
            </a:r>
          </a:p>
        </p:txBody>
      </p:sp>
      <p:sp>
        <p:nvSpPr>
          <p:cNvPr id="15" name="TextBox 501"/>
          <p:cNvSpPr txBox="1"/>
          <p:nvPr/>
        </p:nvSpPr>
        <p:spPr>
          <a:xfrm>
            <a:off x="7140934" y="3011142"/>
            <a:ext cx="963726" cy="24808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lvl="0" algn="r"/>
            <a:r>
              <a:rPr lang="zh-CN" altLang="en-US" sz="1012" b="1" dirty="0">
                <a:solidFill>
                  <a:srgbClr val="037A9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UKIJ Qolyazma" pitchFamily="18" charset="0"/>
              </a:rPr>
              <a:t>点击添加内容</a:t>
            </a:r>
          </a:p>
        </p:txBody>
      </p:sp>
      <p:sp>
        <p:nvSpPr>
          <p:cNvPr id="16" name="TextBox 503"/>
          <p:cNvSpPr txBox="1"/>
          <p:nvPr/>
        </p:nvSpPr>
        <p:spPr>
          <a:xfrm>
            <a:off x="1114401" y="1914340"/>
            <a:ext cx="3221288" cy="5124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您的内容打在这里，或者通过复制您的文本后，在此框中选择粘贴，并选择只保留文字</a:t>
            </a:r>
            <a:r>
              <a:rPr lang="zh-CN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。</a:t>
            </a:r>
            <a:endParaRPr lang="zh-CN" altLang="en-US" sz="105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TextBox 504"/>
          <p:cNvSpPr txBox="1"/>
          <p:nvPr/>
        </p:nvSpPr>
        <p:spPr>
          <a:xfrm>
            <a:off x="4914072" y="1914340"/>
            <a:ext cx="3221288" cy="5124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您的内容打在这里，或者通过复制您的文本后，在此框中选择粘贴，并选择只保留文字</a:t>
            </a:r>
            <a:r>
              <a:rPr lang="zh-CN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sym typeface="微软雅黑" panose="020B0503020204020204" pitchFamily="34" charset="-122"/>
              </a:rPr>
              <a:t>。</a:t>
            </a:r>
            <a:endParaRPr lang="zh-CN" altLang="en-US" sz="105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8" name="TextBox 505"/>
          <p:cNvSpPr txBox="1"/>
          <p:nvPr/>
        </p:nvSpPr>
        <p:spPr>
          <a:xfrm>
            <a:off x="1114401" y="3614768"/>
            <a:ext cx="3221288" cy="5124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您的内容打在这里，或者通过复制您的文本后，在此框中选择粘贴，并选择只保留文字</a:t>
            </a:r>
            <a:r>
              <a:rPr lang="zh-CN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sym typeface="微软雅黑" panose="020B0503020204020204" pitchFamily="34" charset="-122"/>
              </a:rPr>
              <a:t>。</a:t>
            </a:r>
            <a:endParaRPr lang="zh-CN" altLang="en-US" sz="105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9" name="TextBox 506"/>
          <p:cNvSpPr txBox="1"/>
          <p:nvPr/>
        </p:nvSpPr>
        <p:spPr>
          <a:xfrm>
            <a:off x="4914072" y="3614768"/>
            <a:ext cx="3221288" cy="5124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您的内容打在这里，或者通过复制您的文本后，在此框中选择粘贴，并选择只保留文字</a:t>
            </a:r>
            <a:r>
              <a:rPr lang="zh-CN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sym typeface="微软雅黑" panose="020B0503020204020204" pitchFamily="34" charset="-122"/>
              </a:rPr>
              <a:t>。</a:t>
            </a:r>
            <a:endParaRPr lang="zh-CN" altLang="en-US" sz="105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4822870" y="1654249"/>
            <a:ext cx="3204614" cy="591515"/>
            <a:chOff x="2713211" y="755113"/>
            <a:chExt cx="4273932" cy="788892"/>
          </a:xfrm>
        </p:grpSpPr>
        <p:sp>
          <p:nvSpPr>
            <p:cNvPr id="21" name="平行四边形 20"/>
            <p:cNvSpPr/>
            <p:nvPr/>
          </p:nvSpPr>
          <p:spPr>
            <a:xfrm>
              <a:off x="2713211" y="925441"/>
              <a:ext cx="4260897" cy="618564"/>
            </a:xfrm>
            <a:prstGeom prst="parallelogram">
              <a:avLst/>
            </a:prstGeom>
            <a:gradFill>
              <a:gsLst>
                <a:gs pos="0">
                  <a:schemeClr val="tx1">
                    <a:alpha val="27000"/>
                  </a:schemeClr>
                </a:gs>
                <a:gs pos="81000">
                  <a:schemeClr val="bg1">
                    <a:alpha val="0"/>
                  </a:schemeClr>
                </a:gs>
              </a:gsLst>
              <a:lin ang="5400000" scaled="0"/>
            </a:gradFill>
            <a:ln>
              <a:noFill/>
            </a:ln>
            <a:effectLst>
              <a:softEdge rad="50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2"/>
            </a:p>
          </p:txBody>
        </p:sp>
        <p:sp>
          <p:nvSpPr>
            <p:cNvPr id="22" name="矩形 21"/>
            <p:cNvSpPr/>
            <p:nvPr/>
          </p:nvSpPr>
          <p:spPr>
            <a:xfrm>
              <a:off x="2867297" y="907513"/>
              <a:ext cx="4119846" cy="71718"/>
            </a:xfrm>
            <a:prstGeom prst="rect">
              <a:avLst/>
            </a:prstGeom>
            <a:gradFill>
              <a:gsLst>
                <a:gs pos="0">
                  <a:srgbClr val="DBDBDB"/>
                </a:gs>
                <a:gs pos="100000">
                  <a:srgbClr val="EEEEEE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2"/>
            </a:p>
          </p:txBody>
        </p:sp>
        <p:sp>
          <p:nvSpPr>
            <p:cNvPr id="23" name="梯形 22"/>
            <p:cNvSpPr/>
            <p:nvPr/>
          </p:nvSpPr>
          <p:spPr>
            <a:xfrm>
              <a:off x="2854261" y="755113"/>
              <a:ext cx="4119846" cy="134471"/>
            </a:xfrm>
            <a:prstGeom prst="trapezoid">
              <a:avLst>
                <a:gd name="adj" fmla="val 96749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2"/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4841960" y="3342153"/>
            <a:ext cx="3204614" cy="591515"/>
            <a:chOff x="2713211" y="755113"/>
            <a:chExt cx="4273932" cy="788892"/>
          </a:xfrm>
        </p:grpSpPr>
        <p:sp>
          <p:nvSpPr>
            <p:cNvPr id="25" name="平行四边形 24"/>
            <p:cNvSpPr/>
            <p:nvPr/>
          </p:nvSpPr>
          <p:spPr>
            <a:xfrm>
              <a:off x="2713211" y="925441"/>
              <a:ext cx="4260897" cy="618564"/>
            </a:xfrm>
            <a:prstGeom prst="parallelogram">
              <a:avLst/>
            </a:prstGeom>
            <a:gradFill>
              <a:gsLst>
                <a:gs pos="0">
                  <a:schemeClr val="tx1">
                    <a:alpha val="27000"/>
                  </a:schemeClr>
                </a:gs>
                <a:gs pos="81000">
                  <a:schemeClr val="bg1">
                    <a:alpha val="0"/>
                  </a:schemeClr>
                </a:gs>
              </a:gsLst>
              <a:lin ang="5400000" scaled="0"/>
            </a:gradFill>
            <a:ln>
              <a:noFill/>
            </a:ln>
            <a:effectLst>
              <a:softEdge rad="50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2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>
              <a:off x="2867297" y="907513"/>
              <a:ext cx="4119846" cy="71718"/>
            </a:xfrm>
            <a:prstGeom prst="rect">
              <a:avLst/>
            </a:prstGeom>
            <a:gradFill>
              <a:gsLst>
                <a:gs pos="0">
                  <a:srgbClr val="DBDBDB"/>
                </a:gs>
                <a:gs pos="100000">
                  <a:srgbClr val="EEEEEE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2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7" name="梯形 26"/>
            <p:cNvSpPr/>
            <p:nvPr/>
          </p:nvSpPr>
          <p:spPr>
            <a:xfrm>
              <a:off x="2854261" y="755113"/>
              <a:ext cx="4119846" cy="134471"/>
            </a:xfrm>
            <a:prstGeom prst="trapezoid">
              <a:avLst>
                <a:gd name="adj" fmla="val 96749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2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1097426" y="3342153"/>
            <a:ext cx="3204614" cy="591515"/>
            <a:chOff x="2713211" y="755113"/>
            <a:chExt cx="4273932" cy="788892"/>
          </a:xfrm>
        </p:grpSpPr>
        <p:sp>
          <p:nvSpPr>
            <p:cNvPr id="29" name="平行四边形 28"/>
            <p:cNvSpPr/>
            <p:nvPr/>
          </p:nvSpPr>
          <p:spPr>
            <a:xfrm>
              <a:off x="2713211" y="925441"/>
              <a:ext cx="4260897" cy="618564"/>
            </a:xfrm>
            <a:prstGeom prst="parallelogram">
              <a:avLst/>
            </a:prstGeom>
            <a:gradFill>
              <a:gsLst>
                <a:gs pos="0">
                  <a:schemeClr val="tx1">
                    <a:alpha val="27000"/>
                  </a:schemeClr>
                </a:gs>
                <a:gs pos="81000">
                  <a:schemeClr val="bg1">
                    <a:alpha val="0"/>
                  </a:schemeClr>
                </a:gs>
              </a:gsLst>
              <a:lin ang="5400000" scaled="0"/>
            </a:gradFill>
            <a:ln>
              <a:noFill/>
            </a:ln>
            <a:effectLst>
              <a:softEdge rad="50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2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30" name="矩形 29"/>
            <p:cNvSpPr/>
            <p:nvPr/>
          </p:nvSpPr>
          <p:spPr>
            <a:xfrm>
              <a:off x="2867297" y="907513"/>
              <a:ext cx="4119846" cy="71718"/>
            </a:xfrm>
            <a:prstGeom prst="rect">
              <a:avLst/>
            </a:prstGeom>
            <a:gradFill>
              <a:gsLst>
                <a:gs pos="0">
                  <a:srgbClr val="DBDBDB"/>
                </a:gs>
                <a:gs pos="100000">
                  <a:srgbClr val="EEEEEE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2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31" name="梯形 30"/>
            <p:cNvSpPr/>
            <p:nvPr/>
          </p:nvSpPr>
          <p:spPr>
            <a:xfrm>
              <a:off x="2854261" y="755113"/>
              <a:ext cx="4119846" cy="134471"/>
            </a:xfrm>
            <a:prstGeom prst="trapezoid">
              <a:avLst>
                <a:gd name="adj" fmla="val 96749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2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sp>
        <p:nvSpPr>
          <p:cNvPr id="32" name="Freeform 133"/>
          <p:cNvSpPr/>
          <p:nvPr/>
        </p:nvSpPr>
        <p:spPr bwMode="auto">
          <a:xfrm>
            <a:off x="1272179" y="2818585"/>
            <a:ext cx="614365" cy="566520"/>
          </a:xfrm>
          <a:custGeom>
            <a:avLst/>
            <a:gdLst>
              <a:gd name="T0" fmla="*/ 442 w 525"/>
              <a:gd name="T1" fmla="*/ 185 h 473"/>
              <a:gd name="T2" fmla="*/ 442 w 525"/>
              <a:gd name="T3" fmla="*/ 40 h 473"/>
              <a:gd name="T4" fmla="*/ 343 w 525"/>
              <a:gd name="T5" fmla="*/ 40 h 473"/>
              <a:gd name="T6" fmla="*/ 343 w 525"/>
              <a:gd name="T7" fmla="*/ 83 h 473"/>
              <a:gd name="T8" fmla="*/ 262 w 525"/>
              <a:gd name="T9" fmla="*/ 0 h 473"/>
              <a:gd name="T10" fmla="*/ 0 w 525"/>
              <a:gd name="T11" fmla="*/ 267 h 473"/>
              <a:gd name="T12" fmla="*/ 59 w 525"/>
              <a:gd name="T13" fmla="*/ 267 h 473"/>
              <a:gd name="T14" fmla="*/ 59 w 525"/>
              <a:gd name="T15" fmla="*/ 473 h 473"/>
              <a:gd name="T16" fmla="*/ 165 w 525"/>
              <a:gd name="T17" fmla="*/ 473 h 473"/>
              <a:gd name="T18" fmla="*/ 165 w 525"/>
              <a:gd name="T19" fmla="*/ 326 h 473"/>
              <a:gd name="T20" fmla="*/ 359 w 525"/>
              <a:gd name="T21" fmla="*/ 326 h 473"/>
              <a:gd name="T22" fmla="*/ 359 w 525"/>
              <a:gd name="T23" fmla="*/ 473 h 473"/>
              <a:gd name="T24" fmla="*/ 466 w 525"/>
              <a:gd name="T25" fmla="*/ 473 h 473"/>
              <a:gd name="T26" fmla="*/ 466 w 525"/>
              <a:gd name="T27" fmla="*/ 267 h 473"/>
              <a:gd name="T28" fmla="*/ 525 w 525"/>
              <a:gd name="T29" fmla="*/ 267 h 473"/>
              <a:gd name="T30" fmla="*/ 442 w 525"/>
              <a:gd name="T31" fmla="*/ 185 h 4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525" h="473">
                <a:moveTo>
                  <a:pt x="442" y="185"/>
                </a:moveTo>
                <a:lnTo>
                  <a:pt x="442" y="40"/>
                </a:lnTo>
                <a:lnTo>
                  <a:pt x="343" y="40"/>
                </a:lnTo>
                <a:lnTo>
                  <a:pt x="343" y="83"/>
                </a:lnTo>
                <a:lnTo>
                  <a:pt x="262" y="0"/>
                </a:lnTo>
                <a:lnTo>
                  <a:pt x="0" y="267"/>
                </a:lnTo>
                <a:lnTo>
                  <a:pt x="59" y="267"/>
                </a:lnTo>
                <a:lnTo>
                  <a:pt x="59" y="473"/>
                </a:lnTo>
                <a:lnTo>
                  <a:pt x="165" y="473"/>
                </a:lnTo>
                <a:lnTo>
                  <a:pt x="165" y="326"/>
                </a:lnTo>
                <a:lnTo>
                  <a:pt x="359" y="326"/>
                </a:lnTo>
                <a:lnTo>
                  <a:pt x="359" y="473"/>
                </a:lnTo>
                <a:lnTo>
                  <a:pt x="466" y="473"/>
                </a:lnTo>
                <a:lnTo>
                  <a:pt x="466" y="267"/>
                </a:lnTo>
                <a:lnTo>
                  <a:pt x="525" y="267"/>
                </a:lnTo>
                <a:lnTo>
                  <a:pt x="442" y="185"/>
                </a:lnTo>
                <a:close/>
              </a:path>
            </a:pathLst>
          </a:custGeom>
          <a:gradFill>
            <a:gsLst>
              <a:gs pos="0">
                <a:srgbClr val="026C68"/>
              </a:gs>
              <a:gs pos="100000">
                <a:srgbClr val="059188"/>
              </a:gs>
            </a:gsLst>
            <a:lin ang="5400000" scaled="1"/>
          </a:gradFill>
          <a:ln>
            <a:noFill/>
          </a:ln>
          <a:effectLst>
            <a:reflection blurRad="6350" stA="52000" endA="300" endPos="35000" dir="5400000" sy="-100000" algn="bl" rotWithShape="0"/>
          </a:effectLst>
        </p:spPr>
        <p:txBody>
          <a:bodyPr vert="horz" wrap="square" lIns="68562" tIns="34281" rIns="68562" bIns="34281" numCol="1" anchor="t" anchorCtr="0" compatLnSpc="1"/>
          <a:lstStyle/>
          <a:p>
            <a:endParaRPr lang="zh-CN" altLang="en-US" sz="1012"/>
          </a:p>
        </p:txBody>
      </p:sp>
      <p:grpSp>
        <p:nvGrpSpPr>
          <p:cNvPr id="33" name="组合 32"/>
          <p:cNvGrpSpPr/>
          <p:nvPr/>
        </p:nvGrpSpPr>
        <p:grpSpPr>
          <a:xfrm>
            <a:off x="1264602" y="1090355"/>
            <a:ext cx="715110" cy="628138"/>
            <a:chOff x="7545388" y="1652587"/>
            <a:chExt cx="822325" cy="722313"/>
          </a:xfrm>
          <a:gradFill>
            <a:gsLst>
              <a:gs pos="0">
                <a:srgbClr val="DC4A1B"/>
              </a:gs>
              <a:gs pos="100000">
                <a:srgbClr val="F66C47"/>
              </a:gs>
            </a:gsLst>
            <a:lin ang="5400000" scaled="1"/>
          </a:gradFill>
          <a:effectLst>
            <a:reflection blurRad="6350" stA="52000" endA="300" endPos="35000" dir="5400000" sy="-100000" algn="bl" rotWithShape="0"/>
          </a:effectLst>
        </p:grpSpPr>
        <p:sp>
          <p:nvSpPr>
            <p:cNvPr id="34" name="Freeform 58"/>
            <p:cNvSpPr/>
            <p:nvPr/>
          </p:nvSpPr>
          <p:spPr bwMode="auto">
            <a:xfrm>
              <a:off x="7773988" y="2282825"/>
              <a:ext cx="365125" cy="92075"/>
            </a:xfrm>
            <a:custGeom>
              <a:avLst/>
              <a:gdLst>
                <a:gd name="T0" fmla="*/ 106 w 120"/>
                <a:gd name="T1" fmla="*/ 11 h 30"/>
                <a:gd name="T2" fmla="*/ 97 w 120"/>
                <a:gd name="T3" fmla="*/ 11 h 30"/>
                <a:gd name="T4" fmla="*/ 97 w 120"/>
                <a:gd name="T5" fmla="*/ 0 h 30"/>
                <a:gd name="T6" fmla="*/ 23 w 120"/>
                <a:gd name="T7" fmla="*/ 0 h 30"/>
                <a:gd name="T8" fmla="*/ 23 w 120"/>
                <a:gd name="T9" fmla="*/ 11 h 30"/>
                <a:gd name="T10" fmla="*/ 14 w 120"/>
                <a:gd name="T11" fmla="*/ 11 h 30"/>
                <a:gd name="T12" fmla="*/ 0 w 120"/>
                <a:gd name="T13" fmla="*/ 30 h 30"/>
                <a:gd name="T14" fmla="*/ 120 w 120"/>
                <a:gd name="T15" fmla="*/ 30 h 30"/>
                <a:gd name="T16" fmla="*/ 106 w 120"/>
                <a:gd name="T17" fmla="*/ 1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0" h="30">
                  <a:moveTo>
                    <a:pt x="106" y="11"/>
                  </a:moveTo>
                  <a:cubicBezTo>
                    <a:pt x="97" y="11"/>
                    <a:pt x="97" y="11"/>
                    <a:pt x="97" y="11"/>
                  </a:cubicBezTo>
                  <a:cubicBezTo>
                    <a:pt x="97" y="0"/>
                    <a:pt x="97" y="0"/>
                    <a:pt x="97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6" y="11"/>
                    <a:pt x="0" y="20"/>
                    <a:pt x="0" y="30"/>
                  </a:cubicBezTo>
                  <a:cubicBezTo>
                    <a:pt x="120" y="30"/>
                    <a:pt x="120" y="30"/>
                    <a:pt x="120" y="30"/>
                  </a:cubicBezTo>
                  <a:cubicBezTo>
                    <a:pt x="120" y="20"/>
                    <a:pt x="114" y="11"/>
                    <a:pt x="106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62" tIns="34281" rIns="68562" bIns="34281" numCol="1" anchor="t" anchorCtr="0" compatLnSpc="1"/>
            <a:lstStyle/>
            <a:p>
              <a:endParaRPr lang="en-US" sz="1012">
                <a:solidFill>
                  <a:prstClr val="black"/>
                </a:solidFill>
              </a:endParaRPr>
            </a:p>
          </p:txBody>
        </p:sp>
        <p:sp>
          <p:nvSpPr>
            <p:cNvPr id="35" name="Freeform 59"/>
            <p:cNvSpPr>
              <a:spLocks noEditPoints="1"/>
            </p:cNvSpPr>
            <p:nvPr/>
          </p:nvSpPr>
          <p:spPr bwMode="auto">
            <a:xfrm>
              <a:off x="7545388" y="1652587"/>
              <a:ext cx="822325" cy="612775"/>
            </a:xfrm>
            <a:custGeom>
              <a:avLst/>
              <a:gdLst>
                <a:gd name="T0" fmla="*/ 251 w 270"/>
                <a:gd name="T1" fmla="*/ 0 h 201"/>
                <a:gd name="T2" fmla="*/ 19 w 270"/>
                <a:gd name="T3" fmla="*/ 0 h 201"/>
                <a:gd name="T4" fmla="*/ 0 w 270"/>
                <a:gd name="T5" fmla="*/ 19 h 201"/>
                <a:gd name="T6" fmla="*/ 0 w 270"/>
                <a:gd name="T7" fmla="*/ 183 h 201"/>
                <a:gd name="T8" fmla="*/ 19 w 270"/>
                <a:gd name="T9" fmla="*/ 201 h 201"/>
                <a:gd name="T10" fmla="*/ 251 w 270"/>
                <a:gd name="T11" fmla="*/ 201 h 201"/>
                <a:gd name="T12" fmla="*/ 270 w 270"/>
                <a:gd name="T13" fmla="*/ 183 h 201"/>
                <a:gd name="T14" fmla="*/ 270 w 270"/>
                <a:gd name="T15" fmla="*/ 19 h 201"/>
                <a:gd name="T16" fmla="*/ 251 w 270"/>
                <a:gd name="T17" fmla="*/ 0 h 201"/>
                <a:gd name="T18" fmla="*/ 135 w 270"/>
                <a:gd name="T19" fmla="*/ 183 h 201"/>
                <a:gd name="T20" fmla="*/ 128 w 270"/>
                <a:gd name="T21" fmla="*/ 176 h 201"/>
                <a:gd name="T22" fmla="*/ 135 w 270"/>
                <a:gd name="T23" fmla="*/ 169 h 201"/>
                <a:gd name="T24" fmla="*/ 142 w 270"/>
                <a:gd name="T25" fmla="*/ 176 h 201"/>
                <a:gd name="T26" fmla="*/ 135 w 270"/>
                <a:gd name="T27" fmla="*/ 183 h 201"/>
                <a:gd name="T28" fmla="*/ 254 w 270"/>
                <a:gd name="T29" fmla="*/ 146 h 201"/>
                <a:gd name="T30" fmla="*/ 252 w 270"/>
                <a:gd name="T31" fmla="*/ 148 h 201"/>
                <a:gd name="T32" fmla="*/ 18 w 270"/>
                <a:gd name="T33" fmla="*/ 148 h 201"/>
                <a:gd name="T34" fmla="*/ 16 w 270"/>
                <a:gd name="T35" fmla="*/ 146 h 201"/>
                <a:gd name="T36" fmla="*/ 16 w 270"/>
                <a:gd name="T37" fmla="*/ 20 h 201"/>
                <a:gd name="T38" fmla="*/ 18 w 270"/>
                <a:gd name="T39" fmla="*/ 18 h 201"/>
                <a:gd name="T40" fmla="*/ 252 w 270"/>
                <a:gd name="T41" fmla="*/ 18 h 201"/>
                <a:gd name="T42" fmla="*/ 254 w 270"/>
                <a:gd name="T43" fmla="*/ 20 h 201"/>
                <a:gd name="T44" fmla="*/ 254 w 270"/>
                <a:gd name="T45" fmla="*/ 146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70" h="201">
                  <a:moveTo>
                    <a:pt x="251" y="0"/>
                  </a:moveTo>
                  <a:cubicBezTo>
                    <a:pt x="19" y="0"/>
                    <a:pt x="19" y="0"/>
                    <a:pt x="19" y="0"/>
                  </a:cubicBezTo>
                  <a:cubicBezTo>
                    <a:pt x="9" y="0"/>
                    <a:pt x="0" y="9"/>
                    <a:pt x="0" y="19"/>
                  </a:cubicBezTo>
                  <a:cubicBezTo>
                    <a:pt x="0" y="183"/>
                    <a:pt x="0" y="183"/>
                    <a:pt x="0" y="183"/>
                  </a:cubicBezTo>
                  <a:cubicBezTo>
                    <a:pt x="0" y="193"/>
                    <a:pt x="9" y="201"/>
                    <a:pt x="19" y="201"/>
                  </a:cubicBezTo>
                  <a:cubicBezTo>
                    <a:pt x="251" y="201"/>
                    <a:pt x="251" y="201"/>
                    <a:pt x="251" y="201"/>
                  </a:cubicBezTo>
                  <a:cubicBezTo>
                    <a:pt x="261" y="201"/>
                    <a:pt x="270" y="193"/>
                    <a:pt x="270" y="183"/>
                  </a:cubicBezTo>
                  <a:cubicBezTo>
                    <a:pt x="270" y="19"/>
                    <a:pt x="270" y="19"/>
                    <a:pt x="270" y="19"/>
                  </a:cubicBezTo>
                  <a:cubicBezTo>
                    <a:pt x="270" y="9"/>
                    <a:pt x="261" y="0"/>
                    <a:pt x="251" y="0"/>
                  </a:cubicBezTo>
                  <a:close/>
                  <a:moveTo>
                    <a:pt x="135" y="183"/>
                  </a:moveTo>
                  <a:cubicBezTo>
                    <a:pt x="131" y="183"/>
                    <a:pt x="128" y="180"/>
                    <a:pt x="128" y="176"/>
                  </a:cubicBezTo>
                  <a:cubicBezTo>
                    <a:pt x="128" y="172"/>
                    <a:pt x="131" y="169"/>
                    <a:pt x="135" y="169"/>
                  </a:cubicBezTo>
                  <a:cubicBezTo>
                    <a:pt x="139" y="169"/>
                    <a:pt x="142" y="172"/>
                    <a:pt x="142" y="176"/>
                  </a:cubicBezTo>
                  <a:cubicBezTo>
                    <a:pt x="142" y="180"/>
                    <a:pt x="139" y="183"/>
                    <a:pt x="135" y="183"/>
                  </a:cubicBezTo>
                  <a:close/>
                  <a:moveTo>
                    <a:pt x="254" y="146"/>
                  </a:moveTo>
                  <a:cubicBezTo>
                    <a:pt x="254" y="147"/>
                    <a:pt x="253" y="148"/>
                    <a:pt x="252" y="148"/>
                  </a:cubicBezTo>
                  <a:cubicBezTo>
                    <a:pt x="18" y="148"/>
                    <a:pt x="18" y="148"/>
                    <a:pt x="18" y="148"/>
                  </a:cubicBezTo>
                  <a:cubicBezTo>
                    <a:pt x="17" y="148"/>
                    <a:pt x="16" y="147"/>
                    <a:pt x="16" y="146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9"/>
                    <a:pt x="17" y="18"/>
                    <a:pt x="18" y="18"/>
                  </a:cubicBezTo>
                  <a:cubicBezTo>
                    <a:pt x="252" y="18"/>
                    <a:pt x="252" y="18"/>
                    <a:pt x="252" y="18"/>
                  </a:cubicBezTo>
                  <a:cubicBezTo>
                    <a:pt x="253" y="18"/>
                    <a:pt x="254" y="19"/>
                    <a:pt x="254" y="20"/>
                  </a:cubicBezTo>
                  <a:lnTo>
                    <a:pt x="254" y="14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62" tIns="34281" rIns="68562" bIns="34281" numCol="1" anchor="t" anchorCtr="0" compatLnSpc="1"/>
            <a:lstStyle/>
            <a:p>
              <a:endParaRPr lang="en-US" sz="1012">
                <a:solidFill>
                  <a:prstClr val="black"/>
                </a:solidFill>
              </a:endParaRPr>
            </a:p>
          </p:txBody>
        </p:sp>
        <p:sp>
          <p:nvSpPr>
            <p:cNvPr id="36" name="Freeform 60"/>
            <p:cNvSpPr/>
            <p:nvPr/>
          </p:nvSpPr>
          <p:spPr bwMode="auto">
            <a:xfrm>
              <a:off x="7834313" y="1828800"/>
              <a:ext cx="244475" cy="115888"/>
            </a:xfrm>
            <a:custGeom>
              <a:avLst/>
              <a:gdLst>
                <a:gd name="T0" fmla="*/ 4 w 80"/>
                <a:gd name="T1" fmla="*/ 20 h 38"/>
                <a:gd name="T2" fmla="*/ 4 w 80"/>
                <a:gd name="T3" fmla="*/ 34 h 38"/>
                <a:gd name="T4" fmla="*/ 11 w 80"/>
                <a:gd name="T5" fmla="*/ 37 h 38"/>
                <a:gd name="T6" fmla="*/ 18 w 80"/>
                <a:gd name="T7" fmla="*/ 34 h 38"/>
                <a:gd name="T8" fmla="*/ 62 w 80"/>
                <a:gd name="T9" fmla="*/ 34 h 38"/>
                <a:gd name="T10" fmla="*/ 76 w 80"/>
                <a:gd name="T11" fmla="*/ 34 h 38"/>
                <a:gd name="T12" fmla="*/ 76 w 80"/>
                <a:gd name="T13" fmla="*/ 20 h 38"/>
                <a:gd name="T14" fmla="*/ 4 w 80"/>
                <a:gd name="T15" fmla="*/ 2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0" h="38">
                  <a:moveTo>
                    <a:pt x="4" y="20"/>
                  </a:moveTo>
                  <a:cubicBezTo>
                    <a:pt x="0" y="24"/>
                    <a:pt x="0" y="30"/>
                    <a:pt x="4" y="34"/>
                  </a:cubicBezTo>
                  <a:cubicBezTo>
                    <a:pt x="6" y="36"/>
                    <a:pt x="8" y="37"/>
                    <a:pt x="11" y="37"/>
                  </a:cubicBezTo>
                  <a:cubicBezTo>
                    <a:pt x="13" y="37"/>
                    <a:pt x="16" y="36"/>
                    <a:pt x="18" y="34"/>
                  </a:cubicBezTo>
                  <a:cubicBezTo>
                    <a:pt x="30" y="22"/>
                    <a:pt x="50" y="22"/>
                    <a:pt x="62" y="34"/>
                  </a:cubicBezTo>
                  <a:cubicBezTo>
                    <a:pt x="66" y="38"/>
                    <a:pt x="72" y="38"/>
                    <a:pt x="76" y="34"/>
                  </a:cubicBezTo>
                  <a:cubicBezTo>
                    <a:pt x="80" y="30"/>
                    <a:pt x="80" y="24"/>
                    <a:pt x="76" y="20"/>
                  </a:cubicBezTo>
                  <a:cubicBezTo>
                    <a:pt x="56" y="0"/>
                    <a:pt x="24" y="0"/>
                    <a:pt x="4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62" tIns="34281" rIns="68562" bIns="34281" numCol="1" anchor="t" anchorCtr="0" compatLnSpc="1"/>
            <a:lstStyle/>
            <a:p>
              <a:endParaRPr lang="en-US" sz="1012">
                <a:solidFill>
                  <a:prstClr val="black"/>
                </a:solidFill>
              </a:endParaRPr>
            </a:p>
          </p:txBody>
        </p:sp>
        <p:sp>
          <p:nvSpPr>
            <p:cNvPr id="37" name="Freeform 61"/>
            <p:cNvSpPr/>
            <p:nvPr/>
          </p:nvSpPr>
          <p:spPr bwMode="auto">
            <a:xfrm>
              <a:off x="7761288" y="1744662"/>
              <a:ext cx="390525" cy="127000"/>
            </a:xfrm>
            <a:custGeom>
              <a:avLst/>
              <a:gdLst>
                <a:gd name="T0" fmla="*/ 64 w 128"/>
                <a:gd name="T1" fmla="*/ 0 h 42"/>
                <a:gd name="T2" fmla="*/ 4 w 128"/>
                <a:gd name="T3" fmla="*/ 24 h 42"/>
                <a:gd name="T4" fmla="*/ 4 w 128"/>
                <a:gd name="T5" fmla="*/ 39 h 42"/>
                <a:gd name="T6" fmla="*/ 18 w 128"/>
                <a:gd name="T7" fmla="*/ 39 h 42"/>
                <a:gd name="T8" fmla="*/ 64 w 128"/>
                <a:gd name="T9" fmla="*/ 20 h 42"/>
                <a:gd name="T10" fmla="*/ 110 w 128"/>
                <a:gd name="T11" fmla="*/ 39 h 42"/>
                <a:gd name="T12" fmla="*/ 117 w 128"/>
                <a:gd name="T13" fmla="*/ 41 h 42"/>
                <a:gd name="T14" fmla="*/ 124 w 128"/>
                <a:gd name="T15" fmla="*/ 39 h 42"/>
                <a:gd name="T16" fmla="*/ 124 w 128"/>
                <a:gd name="T17" fmla="*/ 24 h 42"/>
                <a:gd name="T18" fmla="*/ 64 w 128"/>
                <a:gd name="T1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8" h="42">
                  <a:moveTo>
                    <a:pt x="64" y="0"/>
                  </a:moveTo>
                  <a:cubicBezTo>
                    <a:pt x="41" y="0"/>
                    <a:pt x="20" y="8"/>
                    <a:pt x="4" y="24"/>
                  </a:cubicBezTo>
                  <a:cubicBezTo>
                    <a:pt x="0" y="28"/>
                    <a:pt x="0" y="35"/>
                    <a:pt x="4" y="39"/>
                  </a:cubicBezTo>
                  <a:cubicBezTo>
                    <a:pt x="8" y="42"/>
                    <a:pt x="14" y="42"/>
                    <a:pt x="18" y="39"/>
                  </a:cubicBezTo>
                  <a:cubicBezTo>
                    <a:pt x="30" y="26"/>
                    <a:pt x="47" y="20"/>
                    <a:pt x="64" y="20"/>
                  </a:cubicBezTo>
                  <a:cubicBezTo>
                    <a:pt x="81" y="20"/>
                    <a:pt x="97" y="26"/>
                    <a:pt x="110" y="39"/>
                  </a:cubicBezTo>
                  <a:cubicBezTo>
                    <a:pt x="112" y="41"/>
                    <a:pt x="114" y="41"/>
                    <a:pt x="117" y="41"/>
                  </a:cubicBezTo>
                  <a:cubicBezTo>
                    <a:pt x="119" y="41"/>
                    <a:pt x="122" y="41"/>
                    <a:pt x="124" y="39"/>
                  </a:cubicBezTo>
                  <a:cubicBezTo>
                    <a:pt x="128" y="35"/>
                    <a:pt x="128" y="28"/>
                    <a:pt x="124" y="24"/>
                  </a:cubicBezTo>
                  <a:cubicBezTo>
                    <a:pt x="108" y="8"/>
                    <a:pt x="87" y="0"/>
                    <a:pt x="6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62" tIns="34281" rIns="68562" bIns="34281" numCol="1" anchor="t" anchorCtr="0" compatLnSpc="1"/>
            <a:lstStyle/>
            <a:p>
              <a:endParaRPr lang="en-US" sz="1012">
                <a:solidFill>
                  <a:prstClr val="black"/>
                </a:solidFill>
              </a:endParaRPr>
            </a:p>
          </p:txBody>
        </p:sp>
        <p:sp>
          <p:nvSpPr>
            <p:cNvPr id="38" name="Freeform 62"/>
            <p:cNvSpPr/>
            <p:nvPr/>
          </p:nvSpPr>
          <p:spPr bwMode="auto">
            <a:xfrm>
              <a:off x="7907338" y="1954212"/>
              <a:ext cx="104775" cy="100013"/>
            </a:xfrm>
            <a:custGeom>
              <a:avLst/>
              <a:gdLst>
                <a:gd name="T0" fmla="*/ 6 w 34"/>
                <a:gd name="T1" fmla="*/ 6 h 33"/>
                <a:gd name="T2" fmla="*/ 6 w 34"/>
                <a:gd name="T3" fmla="*/ 27 h 33"/>
                <a:gd name="T4" fmla="*/ 28 w 34"/>
                <a:gd name="T5" fmla="*/ 27 h 33"/>
                <a:gd name="T6" fmla="*/ 28 w 34"/>
                <a:gd name="T7" fmla="*/ 6 h 33"/>
                <a:gd name="T8" fmla="*/ 6 w 34"/>
                <a:gd name="T9" fmla="*/ 6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33">
                  <a:moveTo>
                    <a:pt x="6" y="6"/>
                  </a:moveTo>
                  <a:cubicBezTo>
                    <a:pt x="0" y="12"/>
                    <a:pt x="0" y="21"/>
                    <a:pt x="6" y="27"/>
                  </a:cubicBezTo>
                  <a:cubicBezTo>
                    <a:pt x="12" y="33"/>
                    <a:pt x="22" y="33"/>
                    <a:pt x="28" y="27"/>
                  </a:cubicBezTo>
                  <a:cubicBezTo>
                    <a:pt x="34" y="21"/>
                    <a:pt x="34" y="12"/>
                    <a:pt x="28" y="6"/>
                  </a:cubicBezTo>
                  <a:cubicBezTo>
                    <a:pt x="22" y="0"/>
                    <a:pt x="12" y="0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62" tIns="34281" rIns="68562" bIns="34281" numCol="1" anchor="t" anchorCtr="0" compatLnSpc="1"/>
            <a:lstStyle/>
            <a:p>
              <a:endParaRPr lang="en-US" sz="1012">
                <a:solidFill>
                  <a:prstClr val="black"/>
                </a:solidFill>
              </a:endParaRPr>
            </a:p>
          </p:txBody>
        </p:sp>
      </p:grpSp>
      <p:sp>
        <p:nvSpPr>
          <p:cNvPr id="39" name="Freeform 144"/>
          <p:cNvSpPr/>
          <p:nvPr/>
        </p:nvSpPr>
        <p:spPr bwMode="auto">
          <a:xfrm>
            <a:off x="5046559" y="1059975"/>
            <a:ext cx="603897" cy="610445"/>
          </a:xfrm>
          <a:custGeom>
            <a:avLst/>
            <a:gdLst>
              <a:gd name="T0" fmla="*/ 126 w 134"/>
              <a:gd name="T1" fmla="*/ 100 h 145"/>
              <a:gd name="T2" fmla="*/ 83 w 134"/>
              <a:gd name="T3" fmla="*/ 88 h 145"/>
              <a:gd name="T4" fmla="*/ 85 w 134"/>
              <a:gd name="T5" fmla="*/ 77 h 145"/>
              <a:gd name="T6" fmla="*/ 91 w 134"/>
              <a:gd name="T7" fmla="*/ 69 h 145"/>
              <a:gd name="T8" fmla="*/ 92 w 134"/>
              <a:gd name="T9" fmla="*/ 60 h 145"/>
              <a:gd name="T10" fmla="*/ 94 w 134"/>
              <a:gd name="T11" fmla="*/ 60 h 145"/>
              <a:gd name="T12" fmla="*/ 97 w 134"/>
              <a:gd name="T13" fmla="*/ 58 h 145"/>
              <a:gd name="T14" fmla="*/ 98 w 134"/>
              <a:gd name="T15" fmla="*/ 43 h 145"/>
              <a:gd name="T16" fmla="*/ 96 w 134"/>
              <a:gd name="T17" fmla="*/ 40 h 145"/>
              <a:gd name="T18" fmla="*/ 94 w 134"/>
              <a:gd name="T19" fmla="*/ 40 h 145"/>
              <a:gd name="T20" fmla="*/ 95 w 134"/>
              <a:gd name="T21" fmla="*/ 32 h 145"/>
              <a:gd name="T22" fmla="*/ 90 w 134"/>
              <a:gd name="T23" fmla="*/ 10 h 145"/>
              <a:gd name="T24" fmla="*/ 44 w 134"/>
              <a:gd name="T25" fmla="*/ 10 h 145"/>
              <a:gd name="T26" fmla="*/ 39 w 134"/>
              <a:gd name="T27" fmla="*/ 32 h 145"/>
              <a:gd name="T28" fmla="*/ 40 w 134"/>
              <a:gd name="T29" fmla="*/ 40 h 145"/>
              <a:gd name="T30" fmla="*/ 38 w 134"/>
              <a:gd name="T31" fmla="*/ 40 h 145"/>
              <a:gd name="T32" fmla="*/ 35 w 134"/>
              <a:gd name="T33" fmla="*/ 43 h 145"/>
              <a:gd name="T34" fmla="*/ 37 w 134"/>
              <a:gd name="T35" fmla="*/ 58 h 145"/>
              <a:gd name="T36" fmla="*/ 40 w 134"/>
              <a:gd name="T37" fmla="*/ 60 h 145"/>
              <a:gd name="T38" fmla="*/ 42 w 134"/>
              <a:gd name="T39" fmla="*/ 60 h 145"/>
              <a:gd name="T40" fmla="*/ 43 w 134"/>
              <a:gd name="T41" fmla="*/ 69 h 145"/>
              <a:gd name="T42" fmla="*/ 49 w 134"/>
              <a:gd name="T43" fmla="*/ 77 h 145"/>
              <a:gd name="T44" fmla="*/ 50 w 134"/>
              <a:gd name="T45" fmla="*/ 88 h 145"/>
              <a:gd name="T46" fmla="*/ 8 w 134"/>
              <a:gd name="T47" fmla="*/ 100 h 145"/>
              <a:gd name="T48" fmla="*/ 1 w 134"/>
              <a:gd name="T49" fmla="*/ 113 h 145"/>
              <a:gd name="T50" fmla="*/ 2 w 134"/>
              <a:gd name="T51" fmla="*/ 129 h 145"/>
              <a:gd name="T52" fmla="*/ 11 w 134"/>
              <a:gd name="T53" fmla="*/ 139 h 145"/>
              <a:gd name="T54" fmla="*/ 123 w 134"/>
              <a:gd name="T55" fmla="*/ 139 h 145"/>
              <a:gd name="T56" fmla="*/ 132 w 134"/>
              <a:gd name="T57" fmla="*/ 129 h 145"/>
              <a:gd name="T58" fmla="*/ 133 w 134"/>
              <a:gd name="T59" fmla="*/ 113 h 145"/>
              <a:gd name="T60" fmla="*/ 126 w 134"/>
              <a:gd name="T61" fmla="*/ 100 h 1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134" h="145">
                <a:moveTo>
                  <a:pt x="126" y="100"/>
                </a:moveTo>
                <a:cubicBezTo>
                  <a:pt x="113" y="93"/>
                  <a:pt x="98" y="89"/>
                  <a:pt x="83" y="88"/>
                </a:cubicBezTo>
                <a:cubicBezTo>
                  <a:pt x="84" y="84"/>
                  <a:pt x="84" y="81"/>
                  <a:pt x="85" y="77"/>
                </a:cubicBezTo>
                <a:cubicBezTo>
                  <a:pt x="88" y="75"/>
                  <a:pt x="91" y="72"/>
                  <a:pt x="91" y="69"/>
                </a:cubicBezTo>
                <a:cubicBezTo>
                  <a:pt x="91" y="66"/>
                  <a:pt x="92" y="63"/>
                  <a:pt x="92" y="60"/>
                </a:cubicBezTo>
                <a:cubicBezTo>
                  <a:pt x="92" y="60"/>
                  <a:pt x="93" y="60"/>
                  <a:pt x="94" y="60"/>
                </a:cubicBezTo>
                <a:cubicBezTo>
                  <a:pt x="95" y="61"/>
                  <a:pt x="97" y="59"/>
                  <a:pt x="97" y="58"/>
                </a:cubicBezTo>
                <a:cubicBezTo>
                  <a:pt x="98" y="43"/>
                  <a:pt x="98" y="43"/>
                  <a:pt x="98" y="43"/>
                </a:cubicBezTo>
                <a:cubicBezTo>
                  <a:pt x="98" y="41"/>
                  <a:pt x="97" y="40"/>
                  <a:pt x="96" y="40"/>
                </a:cubicBezTo>
                <a:cubicBezTo>
                  <a:pt x="95" y="40"/>
                  <a:pt x="95" y="40"/>
                  <a:pt x="94" y="40"/>
                </a:cubicBezTo>
                <a:cubicBezTo>
                  <a:pt x="94" y="37"/>
                  <a:pt x="95" y="34"/>
                  <a:pt x="95" y="32"/>
                </a:cubicBezTo>
                <a:cubicBezTo>
                  <a:pt x="95" y="28"/>
                  <a:pt x="97" y="17"/>
                  <a:pt x="90" y="10"/>
                </a:cubicBezTo>
                <a:cubicBezTo>
                  <a:pt x="79" y="0"/>
                  <a:pt x="55" y="0"/>
                  <a:pt x="44" y="10"/>
                </a:cubicBezTo>
                <a:cubicBezTo>
                  <a:pt x="36" y="17"/>
                  <a:pt x="38" y="28"/>
                  <a:pt x="39" y="32"/>
                </a:cubicBezTo>
                <a:cubicBezTo>
                  <a:pt x="39" y="34"/>
                  <a:pt x="39" y="37"/>
                  <a:pt x="40" y="40"/>
                </a:cubicBezTo>
                <a:cubicBezTo>
                  <a:pt x="39" y="40"/>
                  <a:pt x="39" y="40"/>
                  <a:pt x="38" y="40"/>
                </a:cubicBezTo>
                <a:cubicBezTo>
                  <a:pt x="36" y="40"/>
                  <a:pt x="35" y="41"/>
                  <a:pt x="35" y="43"/>
                </a:cubicBezTo>
                <a:cubicBezTo>
                  <a:pt x="37" y="58"/>
                  <a:pt x="37" y="58"/>
                  <a:pt x="37" y="58"/>
                </a:cubicBezTo>
                <a:cubicBezTo>
                  <a:pt x="37" y="59"/>
                  <a:pt x="39" y="61"/>
                  <a:pt x="40" y="60"/>
                </a:cubicBezTo>
                <a:cubicBezTo>
                  <a:pt x="41" y="60"/>
                  <a:pt x="41" y="60"/>
                  <a:pt x="42" y="60"/>
                </a:cubicBezTo>
                <a:cubicBezTo>
                  <a:pt x="42" y="63"/>
                  <a:pt x="43" y="66"/>
                  <a:pt x="43" y="69"/>
                </a:cubicBezTo>
                <a:cubicBezTo>
                  <a:pt x="43" y="72"/>
                  <a:pt x="46" y="75"/>
                  <a:pt x="49" y="77"/>
                </a:cubicBezTo>
                <a:cubicBezTo>
                  <a:pt x="49" y="81"/>
                  <a:pt x="50" y="84"/>
                  <a:pt x="50" y="88"/>
                </a:cubicBezTo>
                <a:cubicBezTo>
                  <a:pt x="36" y="89"/>
                  <a:pt x="21" y="93"/>
                  <a:pt x="8" y="100"/>
                </a:cubicBezTo>
                <a:cubicBezTo>
                  <a:pt x="3" y="102"/>
                  <a:pt x="0" y="108"/>
                  <a:pt x="1" y="113"/>
                </a:cubicBezTo>
                <a:cubicBezTo>
                  <a:pt x="1" y="118"/>
                  <a:pt x="2" y="123"/>
                  <a:pt x="2" y="129"/>
                </a:cubicBezTo>
                <a:cubicBezTo>
                  <a:pt x="3" y="133"/>
                  <a:pt x="7" y="138"/>
                  <a:pt x="11" y="139"/>
                </a:cubicBezTo>
                <a:cubicBezTo>
                  <a:pt x="48" y="145"/>
                  <a:pt x="86" y="145"/>
                  <a:pt x="123" y="139"/>
                </a:cubicBezTo>
                <a:cubicBezTo>
                  <a:pt x="127" y="138"/>
                  <a:pt x="131" y="133"/>
                  <a:pt x="132" y="129"/>
                </a:cubicBezTo>
                <a:cubicBezTo>
                  <a:pt x="132" y="123"/>
                  <a:pt x="133" y="118"/>
                  <a:pt x="133" y="113"/>
                </a:cubicBezTo>
                <a:cubicBezTo>
                  <a:pt x="134" y="108"/>
                  <a:pt x="131" y="102"/>
                  <a:pt x="126" y="100"/>
                </a:cubicBezTo>
                <a:close/>
              </a:path>
            </a:pathLst>
          </a:custGeom>
          <a:gradFill>
            <a:gsLst>
              <a:gs pos="0">
                <a:srgbClr val="C72319"/>
              </a:gs>
              <a:gs pos="100000">
                <a:srgbClr val="F34347"/>
              </a:gs>
            </a:gsLst>
            <a:lin ang="5400000" scaled="1"/>
          </a:gradFill>
          <a:ln>
            <a:noFill/>
          </a:ln>
          <a:effectLst>
            <a:reflection blurRad="6350" stA="52000" endA="300" endPos="35000" dir="5400000" sy="-100000" algn="bl" rotWithShape="0"/>
          </a:effectLst>
        </p:spPr>
        <p:txBody>
          <a:bodyPr vert="horz" wrap="square" lIns="68562" tIns="34281" rIns="68562" bIns="34281" numCol="1" anchor="t" anchorCtr="0" compatLnSpc="1"/>
          <a:lstStyle/>
          <a:p>
            <a:endParaRPr lang="en-US" sz="1012">
              <a:solidFill>
                <a:prstClr val="black"/>
              </a:solidFill>
            </a:endParaRPr>
          </a:p>
        </p:txBody>
      </p:sp>
      <p:grpSp>
        <p:nvGrpSpPr>
          <p:cNvPr id="40" name="组合 39"/>
          <p:cNvGrpSpPr/>
          <p:nvPr/>
        </p:nvGrpSpPr>
        <p:grpSpPr>
          <a:xfrm>
            <a:off x="5036320" y="2679734"/>
            <a:ext cx="669511" cy="672264"/>
            <a:chOff x="10382126" y="407580"/>
            <a:chExt cx="362393" cy="363883"/>
          </a:xfrm>
          <a:gradFill>
            <a:gsLst>
              <a:gs pos="0">
                <a:srgbClr val="03435C"/>
              </a:gs>
              <a:gs pos="100000">
                <a:srgbClr val="037A9B"/>
              </a:gs>
            </a:gsLst>
            <a:lin ang="5400000" scaled="1"/>
          </a:gradFill>
          <a:effectLst>
            <a:reflection blurRad="6350" stA="52000" endA="300" endPos="35000" dir="5400000" sy="-100000" algn="bl" rotWithShape="0"/>
          </a:effectLst>
        </p:grpSpPr>
        <p:sp>
          <p:nvSpPr>
            <p:cNvPr id="41" name="Freeform 112"/>
            <p:cNvSpPr/>
            <p:nvPr/>
          </p:nvSpPr>
          <p:spPr bwMode="auto">
            <a:xfrm>
              <a:off x="10517837" y="511973"/>
              <a:ext cx="73075" cy="105884"/>
            </a:xfrm>
            <a:custGeom>
              <a:avLst/>
              <a:gdLst>
                <a:gd name="T0" fmla="*/ 21 w 34"/>
                <a:gd name="T1" fmla="*/ 22 h 49"/>
                <a:gd name="T2" fmla="*/ 16 w 34"/>
                <a:gd name="T3" fmla="*/ 26 h 49"/>
                <a:gd name="T4" fmla="*/ 11 w 34"/>
                <a:gd name="T5" fmla="*/ 30 h 49"/>
                <a:gd name="T6" fmla="*/ 3 w 34"/>
                <a:gd name="T7" fmla="*/ 38 h 49"/>
                <a:gd name="T8" fmla="*/ 1 w 34"/>
                <a:gd name="T9" fmla="*/ 41 h 49"/>
                <a:gd name="T10" fmla="*/ 0 w 34"/>
                <a:gd name="T11" fmla="*/ 44 h 49"/>
                <a:gd name="T12" fmla="*/ 2 w 34"/>
                <a:gd name="T13" fmla="*/ 47 h 49"/>
                <a:gd name="T14" fmla="*/ 6 w 34"/>
                <a:gd name="T15" fmla="*/ 49 h 49"/>
                <a:gd name="T16" fmla="*/ 30 w 34"/>
                <a:gd name="T17" fmla="*/ 49 h 49"/>
                <a:gd name="T18" fmla="*/ 33 w 34"/>
                <a:gd name="T19" fmla="*/ 48 h 49"/>
                <a:gd name="T20" fmla="*/ 34 w 34"/>
                <a:gd name="T21" fmla="*/ 45 h 49"/>
                <a:gd name="T22" fmla="*/ 33 w 34"/>
                <a:gd name="T23" fmla="*/ 42 h 49"/>
                <a:gd name="T24" fmla="*/ 29 w 34"/>
                <a:gd name="T25" fmla="*/ 41 h 49"/>
                <a:gd name="T26" fmla="*/ 12 w 34"/>
                <a:gd name="T27" fmla="*/ 41 h 49"/>
                <a:gd name="T28" fmla="*/ 13 w 34"/>
                <a:gd name="T29" fmla="*/ 39 h 49"/>
                <a:gd name="T30" fmla="*/ 20 w 34"/>
                <a:gd name="T31" fmla="*/ 32 h 49"/>
                <a:gd name="T32" fmla="*/ 27 w 34"/>
                <a:gd name="T33" fmla="*/ 26 h 49"/>
                <a:gd name="T34" fmla="*/ 32 w 34"/>
                <a:gd name="T35" fmla="*/ 21 h 49"/>
                <a:gd name="T36" fmla="*/ 34 w 34"/>
                <a:gd name="T37" fmla="*/ 14 h 49"/>
                <a:gd name="T38" fmla="*/ 33 w 34"/>
                <a:gd name="T39" fmla="*/ 8 h 49"/>
                <a:gd name="T40" fmla="*/ 30 w 34"/>
                <a:gd name="T41" fmla="*/ 4 h 49"/>
                <a:gd name="T42" fmla="*/ 26 w 34"/>
                <a:gd name="T43" fmla="*/ 1 h 49"/>
                <a:gd name="T44" fmla="*/ 17 w 34"/>
                <a:gd name="T45" fmla="*/ 0 h 49"/>
                <a:gd name="T46" fmla="*/ 10 w 34"/>
                <a:gd name="T47" fmla="*/ 1 h 49"/>
                <a:gd name="T48" fmla="*/ 5 w 34"/>
                <a:gd name="T49" fmla="*/ 4 h 49"/>
                <a:gd name="T50" fmla="*/ 1 w 34"/>
                <a:gd name="T51" fmla="*/ 9 h 49"/>
                <a:gd name="T52" fmla="*/ 0 w 34"/>
                <a:gd name="T53" fmla="*/ 13 h 49"/>
                <a:gd name="T54" fmla="*/ 2 w 34"/>
                <a:gd name="T55" fmla="*/ 16 h 49"/>
                <a:gd name="T56" fmla="*/ 4 w 34"/>
                <a:gd name="T57" fmla="*/ 18 h 49"/>
                <a:gd name="T58" fmla="*/ 7 w 34"/>
                <a:gd name="T59" fmla="*/ 16 h 49"/>
                <a:gd name="T60" fmla="*/ 9 w 34"/>
                <a:gd name="T61" fmla="*/ 13 h 49"/>
                <a:gd name="T62" fmla="*/ 10 w 34"/>
                <a:gd name="T63" fmla="*/ 10 h 49"/>
                <a:gd name="T64" fmla="*/ 17 w 34"/>
                <a:gd name="T65" fmla="*/ 6 h 49"/>
                <a:gd name="T66" fmla="*/ 21 w 34"/>
                <a:gd name="T67" fmla="*/ 7 h 49"/>
                <a:gd name="T68" fmla="*/ 23 w 34"/>
                <a:gd name="T69" fmla="*/ 10 h 49"/>
                <a:gd name="T70" fmla="*/ 24 w 34"/>
                <a:gd name="T71" fmla="*/ 14 h 49"/>
                <a:gd name="T72" fmla="*/ 23 w 34"/>
                <a:gd name="T73" fmla="*/ 18 h 49"/>
                <a:gd name="T74" fmla="*/ 21 w 34"/>
                <a:gd name="T75" fmla="*/ 22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4" h="49">
                  <a:moveTo>
                    <a:pt x="21" y="22"/>
                  </a:moveTo>
                  <a:cubicBezTo>
                    <a:pt x="20" y="23"/>
                    <a:pt x="18" y="24"/>
                    <a:pt x="16" y="26"/>
                  </a:cubicBezTo>
                  <a:cubicBezTo>
                    <a:pt x="15" y="26"/>
                    <a:pt x="13" y="28"/>
                    <a:pt x="11" y="30"/>
                  </a:cubicBezTo>
                  <a:cubicBezTo>
                    <a:pt x="9" y="32"/>
                    <a:pt x="6" y="35"/>
                    <a:pt x="3" y="38"/>
                  </a:cubicBezTo>
                  <a:cubicBezTo>
                    <a:pt x="2" y="38"/>
                    <a:pt x="2" y="40"/>
                    <a:pt x="1" y="41"/>
                  </a:cubicBezTo>
                  <a:cubicBezTo>
                    <a:pt x="1" y="42"/>
                    <a:pt x="0" y="43"/>
                    <a:pt x="0" y="44"/>
                  </a:cubicBezTo>
                  <a:cubicBezTo>
                    <a:pt x="0" y="45"/>
                    <a:pt x="1" y="46"/>
                    <a:pt x="2" y="47"/>
                  </a:cubicBezTo>
                  <a:cubicBezTo>
                    <a:pt x="3" y="48"/>
                    <a:pt x="4" y="49"/>
                    <a:pt x="6" y="49"/>
                  </a:cubicBezTo>
                  <a:cubicBezTo>
                    <a:pt x="30" y="49"/>
                    <a:pt x="30" y="49"/>
                    <a:pt x="30" y="49"/>
                  </a:cubicBezTo>
                  <a:cubicBezTo>
                    <a:pt x="31" y="49"/>
                    <a:pt x="33" y="48"/>
                    <a:pt x="33" y="48"/>
                  </a:cubicBezTo>
                  <a:cubicBezTo>
                    <a:pt x="34" y="47"/>
                    <a:pt x="34" y="46"/>
                    <a:pt x="34" y="45"/>
                  </a:cubicBezTo>
                  <a:cubicBezTo>
                    <a:pt x="34" y="44"/>
                    <a:pt x="34" y="43"/>
                    <a:pt x="33" y="42"/>
                  </a:cubicBezTo>
                  <a:cubicBezTo>
                    <a:pt x="32" y="41"/>
                    <a:pt x="31" y="41"/>
                    <a:pt x="29" y="41"/>
                  </a:cubicBezTo>
                  <a:cubicBezTo>
                    <a:pt x="12" y="41"/>
                    <a:pt x="12" y="41"/>
                    <a:pt x="12" y="41"/>
                  </a:cubicBezTo>
                  <a:cubicBezTo>
                    <a:pt x="12" y="40"/>
                    <a:pt x="13" y="39"/>
                    <a:pt x="13" y="39"/>
                  </a:cubicBezTo>
                  <a:cubicBezTo>
                    <a:pt x="15" y="37"/>
                    <a:pt x="17" y="35"/>
                    <a:pt x="20" y="32"/>
                  </a:cubicBezTo>
                  <a:cubicBezTo>
                    <a:pt x="24" y="30"/>
                    <a:pt x="26" y="28"/>
                    <a:pt x="27" y="26"/>
                  </a:cubicBezTo>
                  <a:cubicBezTo>
                    <a:pt x="29" y="25"/>
                    <a:pt x="30" y="23"/>
                    <a:pt x="32" y="21"/>
                  </a:cubicBezTo>
                  <a:cubicBezTo>
                    <a:pt x="33" y="19"/>
                    <a:pt x="34" y="16"/>
                    <a:pt x="34" y="14"/>
                  </a:cubicBezTo>
                  <a:cubicBezTo>
                    <a:pt x="34" y="12"/>
                    <a:pt x="33" y="10"/>
                    <a:pt x="33" y="8"/>
                  </a:cubicBezTo>
                  <a:cubicBezTo>
                    <a:pt x="32" y="7"/>
                    <a:pt x="31" y="5"/>
                    <a:pt x="30" y="4"/>
                  </a:cubicBezTo>
                  <a:cubicBezTo>
                    <a:pt x="29" y="3"/>
                    <a:pt x="27" y="2"/>
                    <a:pt x="26" y="1"/>
                  </a:cubicBezTo>
                  <a:cubicBezTo>
                    <a:pt x="23" y="0"/>
                    <a:pt x="20" y="0"/>
                    <a:pt x="17" y="0"/>
                  </a:cubicBezTo>
                  <a:cubicBezTo>
                    <a:pt x="14" y="0"/>
                    <a:pt x="12" y="0"/>
                    <a:pt x="10" y="1"/>
                  </a:cubicBezTo>
                  <a:cubicBezTo>
                    <a:pt x="8" y="2"/>
                    <a:pt x="6" y="3"/>
                    <a:pt x="5" y="4"/>
                  </a:cubicBezTo>
                  <a:cubicBezTo>
                    <a:pt x="3" y="5"/>
                    <a:pt x="2" y="7"/>
                    <a:pt x="1" y="9"/>
                  </a:cubicBezTo>
                  <a:cubicBezTo>
                    <a:pt x="1" y="10"/>
                    <a:pt x="0" y="12"/>
                    <a:pt x="0" y="13"/>
                  </a:cubicBezTo>
                  <a:cubicBezTo>
                    <a:pt x="0" y="15"/>
                    <a:pt x="1" y="16"/>
                    <a:pt x="2" y="16"/>
                  </a:cubicBezTo>
                  <a:cubicBezTo>
                    <a:pt x="2" y="17"/>
                    <a:pt x="3" y="18"/>
                    <a:pt x="4" y="18"/>
                  </a:cubicBezTo>
                  <a:cubicBezTo>
                    <a:pt x="6" y="18"/>
                    <a:pt x="7" y="17"/>
                    <a:pt x="7" y="16"/>
                  </a:cubicBezTo>
                  <a:cubicBezTo>
                    <a:pt x="8" y="16"/>
                    <a:pt x="8" y="14"/>
                    <a:pt x="9" y="13"/>
                  </a:cubicBezTo>
                  <a:cubicBezTo>
                    <a:pt x="9" y="11"/>
                    <a:pt x="10" y="11"/>
                    <a:pt x="10" y="10"/>
                  </a:cubicBezTo>
                  <a:cubicBezTo>
                    <a:pt x="12" y="8"/>
                    <a:pt x="14" y="6"/>
                    <a:pt x="17" y="6"/>
                  </a:cubicBezTo>
                  <a:cubicBezTo>
                    <a:pt x="18" y="6"/>
                    <a:pt x="20" y="7"/>
                    <a:pt x="21" y="7"/>
                  </a:cubicBezTo>
                  <a:cubicBezTo>
                    <a:pt x="22" y="8"/>
                    <a:pt x="23" y="9"/>
                    <a:pt x="23" y="10"/>
                  </a:cubicBezTo>
                  <a:cubicBezTo>
                    <a:pt x="24" y="11"/>
                    <a:pt x="24" y="12"/>
                    <a:pt x="24" y="14"/>
                  </a:cubicBezTo>
                  <a:cubicBezTo>
                    <a:pt x="24" y="15"/>
                    <a:pt x="24" y="16"/>
                    <a:pt x="23" y="18"/>
                  </a:cubicBezTo>
                  <a:cubicBezTo>
                    <a:pt x="23" y="19"/>
                    <a:pt x="22" y="20"/>
                    <a:pt x="21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62" tIns="34281" rIns="68562" bIns="34281" numCol="1" anchor="t" anchorCtr="0" compatLnSpc="1"/>
            <a:lstStyle/>
            <a:p>
              <a:endParaRPr lang="en-US" sz="1012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42" name="Freeform 113"/>
            <p:cNvSpPr>
              <a:spLocks noEditPoints="1"/>
            </p:cNvSpPr>
            <p:nvPr/>
          </p:nvSpPr>
          <p:spPr bwMode="auto">
            <a:xfrm>
              <a:off x="10599860" y="508990"/>
              <a:ext cx="82023" cy="108867"/>
            </a:xfrm>
            <a:custGeom>
              <a:avLst/>
              <a:gdLst>
                <a:gd name="T0" fmla="*/ 26 w 38"/>
                <a:gd name="T1" fmla="*/ 0 h 50"/>
                <a:gd name="T2" fmla="*/ 23 w 38"/>
                <a:gd name="T3" fmla="*/ 1 h 50"/>
                <a:gd name="T4" fmla="*/ 21 w 38"/>
                <a:gd name="T5" fmla="*/ 5 h 50"/>
                <a:gd name="T6" fmla="*/ 3 w 38"/>
                <a:gd name="T7" fmla="*/ 28 h 50"/>
                <a:gd name="T8" fmla="*/ 2 w 38"/>
                <a:gd name="T9" fmla="*/ 30 h 50"/>
                <a:gd name="T10" fmla="*/ 1 w 38"/>
                <a:gd name="T11" fmla="*/ 31 h 50"/>
                <a:gd name="T12" fmla="*/ 0 w 38"/>
                <a:gd name="T13" fmla="*/ 33 h 50"/>
                <a:gd name="T14" fmla="*/ 0 w 38"/>
                <a:gd name="T15" fmla="*/ 34 h 50"/>
                <a:gd name="T16" fmla="*/ 1 w 38"/>
                <a:gd name="T17" fmla="*/ 38 h 50"/>
                <a:gd name="T18" fmla="*/ 6 w 38"/>
                <a:gd name="T19" fmla="*/ 39 h 50"/>
                <a:gd name="T20" fmla="*/ 23 w 38"/>
                <a:gd name="T21" fmla="*/ 39 h 50"/>
                <a:gd name="T22" fmla="*/ 23 w 38"/>
                <a:gd name="T23" fmla="*/ 45 h 50"/>
                <a:gd name="T24" fmla="*/ 24 w 38"/>
                <a:gd name="T25" fmla="*/ 49 h 50"/>
                <a:gd name="T26" fmla="*/ 27 w 38"/>
                <a:gd name="T27" fmla="*/ 50 h 50"/>
                <a:gd name="T28" fmla="*/ 30 w 38"/>
                <a:gd name="T29" fmla="*/ 49 h 50"/>
                <a:gd name="T30" fmla="*/ 31 w 38"/>
                <a:gd name="T31" fmla="*/ 45 h 50"/>
                <a:gd name="T32" fmla="*/ 31 w 38"/>
                <a:gd name="T33" fmla="*/ 39 h 50"/>
                <a:gd name="T34" fmla="*/ 33 w 38"/>
                <a:gd name="T35" fmla="*/ 39 h 50"/>
                <a:gd name="T36" fmla="*/ 37 w 38"/>
                <a:gd name="T37" fmla="*/ 38 h 50"/>
                <a:gd name="T38" fmla="*/ 38 w 38"/>
                <a:gd name="T39" fmla="*/ 36 h 50"/>
                <a:gd name="T40" fmla="*/ 37 w 38"/>
                <a:gd name="T41" fmla="*/ 32 h 50"/>
                <a:gd name="T42" fmla="*/ 33 w 38"/>
                <a:gd name="T43" fmla="*/ 32 h 50"/>
                <a:gd name="T44" fmla="*/ 31 w 38"/>
                <a:gd name="T45" fmla="*/ 32 h 50"/>
                <a:gd name="T46" fmla="*/ 31 w 38"/>
                <a:gd name="T47" fmla="*/ 6 h 50"/>
                <a:gd name="T48" fmla="*/ 26 w 38"/>
                <a:gd name="T49" fmla="*/ 0 h 50"/>
                <a:gd name="T50" fmla="*/ 23 w 38"/>
                <a:gd name="T51" fmla="*/ 32 h 50"/>
                <a:gd name="T52" fmla="*/ 9 w 38"/>
                <a:gd name="T53" fmla="*/ 32 h 50"/>
                <a:gd name="T54" fmla="*/ 23 w 38"/>
                <a:gd name="T55" fmla="*/ 12 h 50"/>
                <a:gd name="T56" fmla="*/ 23 w 38"/>
                <a:gd name="T57" fmla="*/ 32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8" h="50">
                  <a:moveTo>
                    <a:pt x="26" y="0"/>
                  </a:moveTo>
                  <a:cubicBezTo>
                    <a:pt x="25" y="0"/>
                    <a:pt x="24" y="1"/>
                    <a:pt x="23" y="1"/>
                  </a:cubicBezTo>
                  <a:cubicBezTo>
                    <a:pt x="23" y="2"/>
                    <a:pt x="22" y="3"/>
                    <a:pt x="21" y="5"/>
                  </a:cubicBezTo>
                  <a:cubicBezTo>
                    <a:pt x="3" y="28"/>
                    <a:pt x="3" y="28"/>
                    <a:pt x="3" y="28"/>
                  </a:cubicBezTo>
                  <a:cubicBezTo>
                    <a:pt x="2" y="29"/>
                    <a:pt x="2" y="29"/>
                    <a:pt x="2" y="30"/>
                  </a:cubicBezTo>
                  <a:cubicBezTo>
                    <a:pt x="1" y="30"/>
                    <a:pt x="1" y="31"/>
                    <a:pt x="1" y="31"/>
                  </a:cubicBezTo>
                  <a:cubicBezTo>
                    <a:pt x="0" y="32"/>
                    <a:pt x="0" y="32"/>
                    <a:pt x="0" y="33"/>
                  </a:cubicBezTo>
                  <a:cubicBezTo>
                    <a:pt x="0" y="33"/>
                    <a:pt x="0" y="33"/>
                    <a:pt x="0" y="34"/>
                  </a:cubicBezTo>
                  <a:cubicBezTo>
                    <a:pt x="0" y="36"/>
                    <a:pt x="0" y="37"/>
                    <a:pt x="1" y="38"/>
                  </a:cubicBezTo>
                  <a:cubicBezTo>
                    <a:pt x="2" y="39"/>
                    <a:pt x="4" y="39"/>
                    <a:pt x="6" y="39"/>
                  </a:cubicBezTo>
                  <a:cubicBezTo>
                    <a:pt x="23" y="39"/>
                    <a:pt x="23" y="39"/>
                    <a:pt x="23" y="39"/>
                  </a:cubicBezTo>
                  <a:cubicBezTo>
                    <a:pt x="23" y="45"/>
                    <a:pt x="23" y="45"/>
                    <a:pt x="23" y="45"/>
                  </a:cubicBezTo>
                  <a:cubicBezTo>
                    <a:pt x="23" y="47"/>
                    <a:pt x="23" y="48"/>
                    <a:pt x="24" y="49"/>
                  </a:cubicBezTo>
                  <a:cubicBezTo>
                    <a:pt x="25" y="50"/>
                    <a:pt x="26" y="50"/>
                    <a:pt x="27" y="50"/>
                  </a:cubicBezTo>
                  <a:cubicBezTo>
                    <a:pt x="28" y="50"/>
                    <a:pt x="29" y="50"/>
                    <a:pt x="30" y="49"/>
                  </a:cubicBezTo>
                  <a:cubicBezTo>
                    <a:pt x="31" y="48"/>
                    <a:pt x="31" y="47"/>
                    <a:pt x="31" y="45"/>
                  </a:cubicBezTo>
                  <a:cubicBezTo>
                    <a:pt x="31" y="39"/>
                    <a:pt x="31" y="39"/>
                    <a:pt x="31" y="39"/>
                  </a:cubicBezTo>
                  <a:cubicBezTo>
                    <a:pt x="33" y="39"/>
                    <a:pt x="33" y="39"/>
                    <a:pt x="33" y="39"/>
                  </a:cubicBezTo>
                  <a:cubicBezTo>
                    <a:pt x="35" y="39"/>
                    <a:pt x="36" y="39"/>
                    <a:pt x="37" y="38"/>
                  </a:cubicBezTo>
                  <a:cubicBezTo>
                    <a:pt x="38" y="38"/>
                    <a:pt x="38" y="37"/>
                    <a:pt x="38" y="36"/>
                  </a:cubicBezTo>
                  <a:cubicBezTo>
                    <a:pt x="38" y="34"/>
                    <a:pt x="38" y="33"/>
                    <a:pt x="37" y="32"/>
                  </a:cubicBezTo>
                  <a:cubicBezTo>
                    <a:pt x="36" y="32"/>
                    <a:pt x="34" y="32"/>
                    <a:pt x="33" y="32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1" y="6"/>
                    <a:pt x="31" y="6"/>
                    <a:pt x="31" y="6"/>
                  </a:cubicBezTo>
                  <a:cubicBezTo>
                    <a:pt x="31" y="2"/>
                    <a:pt x="29" y="0"/>
                    <a:pt x="26" y="0"/>
                  </a:cubicBezTo>
                  <a:close/>
                  <a:moveTo>
                    <a:pt x="23" y="32"/>
                  </a:moveTo>
                  <a:cubicBezTo>
                    <a:pt x="9" y="32"/>
                    <a:pt x="9" y="32"/>
                    <a:pt x="9" y="32"/>
                  </a:cubicBezTo>
                  <a:cubicBezTo>
                    <a:pt x="23" y="12"/>
                    <a:pt x="23" y="12"/>
                    <a:pt x="23" y="12"/>
                  </a:cubicBezTo>
                  <a:lnTo>
                    <a:pt x="23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62" tIns="34281" rIns="68562" bIns="34281" numCol="1" anchor="t" anchorCtr="0" compatLnSpc="1"/>
            <a:lstStyle/>
            <a:p>
              <a:endParaRPr lang="en-US" sz="1012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43" name="Freeform 114"/>
            <p:cNvSpPr/>
            <p:nvPr/>
          </p:nvSpPr>
          <p:spPr bwMode="auto">
            <a:xfrm>
              <a:off x="10464150" y="407580"/>
              <a:ext cx="280369" cy="298265"/>
            </a:xfrm>
            <a:custGeom>
              <a:avLst/>
              <a:gdLst>
                <a:gd name="T0" fmla="*/ 50 w 130"/>
                <a:gd name="T1" fmla="*/ 0 h 138"/>
                <a:gd name="T2" fmla="*/ 4 w 130"/>
                <a:gd name="T3" fmla="*/ 14 h 138"/>
                <a:gd name="T4" fmla="*/ 2 w 130"/>
                <a:gd name="T5" fmla="*/ 25 h 138"/>
                <a:gd name="T6" fmla="*/ 13 w 130"/>
                <a:gd name="T7" fmla="*/ 27 h 138"/>
                <a:gd name="T8" fmla="*/ 50 w 130"/>
                <a:gd name="T9" fmla="*/ 15 h 138"/>
                <a:gd name="T10" fmla="*/ 115 w 130"/>
                <a:gd name="T11" fmla="*/ 81 h 138"/>
                <a:gd name="T12" fmla="*/ 97 w 130"/>
                <a:gd name="T13" fmla="*/ 125 h 138"/>
                <a:gd name="T14" fmla="*/ 98 w 130"/>
                <a:gd name="T15" fmla="*/ 136 h 138"/>
                <a:gd name="T16" fmla="*/ 103 w 130"/>
                <a:gd name="T17" fmla="*/ 138 h 138"/>
                <a:gd name="T18" fmla="*/ 109 w 130"/>
                <a:gd name="T19" fmla="*/ 135 h 138"/>
                <a:gd name="T20" fmla="*/ 130 w 130"/>
                <a:gd name="T21" fmla="*/ 81 h 138"/>
                <a:gd name="T22" fmla="*/ 50 w 130"/>
                <a:gd name="T23" fmla="*/ 0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0" h="138">
                  <a:moveTo>
                    <a:pt x="50" y="0"/>
                  </a:moveTo>
                  <a:cubicBezTo>
                    <a:pt x="33" y="0"/>
                    <a:pt x="18" y="5"/>
                    <a:pt x="4" y="14"/>
                  </a:cubicBezTo>
                  <a:cubicBezTo>
                    <a:pt x="1" y="17"/>
                    <a:pt x="0" y="21"/>
                    <a:pt x="2" y="25"/>
                  </a:cubicBezTo>
                  <a:cubicBezTo>
                    <a:pt x="5" y="28"/>
                    <a:pt x="9" y="29"/>
                    <a:pt x="13" y="27"/>
                  </a:cubicBezTo>
                  <a:cubicBezTo>
                    <a:pt x="24" y="19"/>
                    <a:pt x="36" y="15"/>
                    <a:pt x="50" y="15"/>
                  </a:cubicBezTo>
                  <a:cubicBezTo>
                    <a:pt x="86" y="15"/>
                    <a:pt x="115" y="45"/>
                    <a:pt x="115" y="81"/>
                  </a:cubicBezTo>
                  <a:cubicBezTo>
                    <a:pt x="115" y="97"/>
                    <a:pt x="109" y="113"/>
                    <a:pt x="97" y="125"/>
                  </a:cubicBezTo>
                  <a:cubicBezTo>
                    <a:pt x="95" y="128"/>
                    <a:pt x="95" y="133"/>
                    <a:pt x="98" y="136"/>
                  </a:cubicBezTo>
                  <a:cubicBezTo>
                    <a:pt x="99" y="137"/>
                    <a:pt x="101" y="138"/>
                    <a:pt x="103" y="138"/>
                  </a:cubicBezTo>
                  <a:cubicBezTo>
                    <a:pt x="105" y="138"/>
                    <a:pt x="107" y="137"/>
                    <a:pt x="109" y="135"/>
                  </a:cubicBezTo>
                  <a:cubicBezTo>
                    <a:pt x="122" y="120"/>
                    <a:pt x="130" y="101"/>
                    <a:pt x="130" y="81"/>
                  </a:cubicBezTo>
                  <a:cubicBezTo>
                    <a:pt x="130" y="36"/>
                    <a:pt x="94" y="0"/>
                    <a:pt x="5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62" tIns="34281" rIns="68562" bIns="34281" numCol="1" anchor="t" anchorCtr="0" compatLnSpc="1"/>
            <a:lstStyle/>
            <a:p>
              <a:endParaRPr lang="en-US" sz="1012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44" name="Freeform 115"/>
            <p:cNvSpPr>
              <a:spLocks noEditPoints="1"/>
            </p:cNvSpPr>
            <p:nvPr/>
          </p:nvSpPr>
          <p:spPr bwMode="auto">
            <a:xfrm>
              <a:off x="10382126" y="453811"/>
              <a:ext cx="298265" cy="317652"/>
            </a:xfrm>
            <a:custGeom>
              <a:avLst/>
              <a:gdLst>
                <a:gd name="T0" fmla="*/ 85 w 138"/>
                <a:gd name="T1" fmla="*/ 94 h 147"/>
                <a:gd name="T2" fmla="*/ 78 w 138"/>
                <a:gd name="T3" fmla="*/ 103 h 147"/>
                <a:gd name="T4" fmla="*/ 59 w 138"/>
                <a:gd name="T5" fmla="*/ 87 h 147"/>
                <a:gd name="T6" fmla="*/ 43 w 138"/>
                <a:gd name="T7" fmla="*/ 63 h 147"/>
                <a:gd name="T8" fmla="*/ 54 w 138"/>
                <a:gd name="T9" fmla="*/ 57 h 147"/>
                <a:gd name="T10" fmla="*/ 33 w 138"/>
                <a:gd name="T11" fmla="*/ 2 h 147"/>
                <a:gd name="T12" fmla="*/ 26 w 138"/>
                <a:gd name="T13" fmla="*/ 2 h 147"/>
                <a:gd name="T14" fmla="*/ 6 w 138"/>
                <a:gd name="T15" fmla="*/ 28 h 147"/>
                <a:gd name="T16" fmla="*/ 28 w 138"/>
                <a:gd name="T17" fmla="*/ 93 h 147"/>
                <a:gd name="T18" fmla="*/ 39 w 138"/>
                <a:gd name="T19" fmla="*/ 107 h 147"/>
                <a:gd name="T20" fmla="*/ 42 w 138"/>
                <a:gd name="T21" fmla="*/ 110 h 147"/>
                <a:gd name="T22" fmla="*/ 107 w 138"/>
                <a:gd name="T23" fmla="*/ 144 h 147"/>
                <a:gd name="T24" fmla="*/ 135 w 138"/>
                <a:gd name="T25" fmla="*/ 128 h 147"/>
                <a:gd name="T26" fmla="*/ 137 w 138"/>
                <a:gd name="T27" fmla="*/ 122 h 147"/>
                <a:gd name="T28" fmla="*/ 85 w 138"/>
                <a:gd name="T29" fmla="*/ 94 h 147"/>
                <a:gd name="T30" fmla="*/ 45 w 138"/>
                <a:gd name="T31" fmla="*/ 104 h 147"/>
                <a:gd name="T32" fmla="*/ 43 w 138"/>
                <a:gd name="T33" fmla="*/ 102 h 147"/>
                <a:gd name="T34" fmla="*/ 33 w 138"/>
                <a:gd name="T35" fmla="*/ 90 h 147"/>
                <a:gd name="T36" fmla="*/ 12 w 138"/>
                <a:gd name="T37" fmla="*/ 36 h 147"/>
                <a:gd name="T38" fmla="*/ 28 w 138"/>
                <a:gd name="T39" fmla="*/ 14 h 147"/>
                <a:gd name="T40" fmla="*/ 33 w 138"/>
                <a:gd name="T41" fmla="*/ 13 h 147"/>
                <a:gd name="T42" fmla="*/ 37 w 138"/>
                <a:gd name="T43" fmla="*/ 17 h 147"/>
                <a:gd name="T44" fmla="*/ 36 w 138"/>
                <a:gd name="T45" fmla="*/ 17 h 147"/>
                <a:gd name="T46" fmla="*/ 19 w 138"/>
                <a:gd name="T47" fmla="*/ 39 h 147"/>
                <a:gd name="T48" fmla="*/ 37 w 138"/>
                <a:gd name="T49" fmla="*/ 94 h 147"/>
                <a:gd name="T50" fmla="*/ 47 w 138"/>
                <a:gd name="T51" fmla="*/ 106 h 147"/>
                <a:gd name="T52" fmla="*/ 47 w 138"/>
                <a:gd name="T53" fmla="*/ 106 h 147"/>
                <a:gd name="T54" fmla="*/ 45 w 138"/>
                <a:gd name="T55" fmla="*/ 104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38" h="147">
                  <a:moveTo>
                    <a:pt x="85" y="94"/>
                  </a:moveTo>
                  <a:cubicBezTo>
                    <a:pt x="83" y="98"/>
                    <a:pt x="85" y="103"/>
                    <a:pt x="78" y="103"/>
                  </a:cubicBezTo>
                  <a:cubicBezTo>
                    <a:pt x="75" y="103"/>
                    <a:pt x="65" y="94"/>
                    <a:pt x="59" y="87"/>
                  </a:cubicBezTo>
                  <a:cubicBezTo>
                    <a:pt x="54" y="81"/>
                    <a:pt x="42" y="67"/>
                    <a:pt x="43" y="63"/>
                  </a:cubicBezTo>
                  <a:cubicBezTo>
                    <a:pt x="44" y="55"/>
                    <a:pt x="49" y="58"/>
                    <a:pt x="54" y="57"/>
                  </a:cubicBezTo>
                  <a:cubicBezTo>
                    <a:pt x="55" y="56"/>
                    <a:pt x="59" y="29"/>
                    <a:pt x="33" y="2"/>
                  </a:cubicBezTo>
                  <a:cubicBezTo>
                    <a:pt x="32" y="1"/>
                    <a:pt x="29" y="0"/>
                    <a:pt x="26" y="2"/>
                  </a:cubicBezTo>
                  <a:cubicBezTo>
                    <a:pt x="19" y="8"/>
                    <a:pt x="10" y="14"/>
                    <a:pt x="6" y="28"/>
                  </a:cubicBezTo>
                  <a:cubicBezTo>
                    <a:pt x="4" y="39"/>
                    <a:pt x="0" y="55"/>
                    <a:pt x="28" y="93"/>
                  </a:cubicBezTo>
                  <a:cubicBezTo>
                    <a:pt x="31" y="97"/>
                    <a:pt x="34" y="102"/>
                    <a:pt x="39" y="107"/>
                  </a:cubicBezTo>
                  <a:cubicBezTo>
                    <a:pt x="40" y="109"/>
                    <a:pt x="41" y="110"/>
                    <a:pt x="42" y="110"/>
                  </a:cubicBezTo>
                  <a:cubicBezTo>
                    <a:pt x="78" y="147"/>
                    <a:pt x="96" y="146"/>
                    <a:pt x="107" y="144"/>
                  </a:cubicBezTo>
                  <a:cubicBezTo>
                    <a:pt x="121" y="143"/>
                    <a:pt x="129" y="135"/>
                    <a:pt x="135" y="128"/>
                  </a:cubicBezTo>
                  <a:cubicBezTo>
                    <a:pt x="138" y="126"/>
                    <a:pt x="138" y="123"/>
                    <a:pt x="137" y="122"/>
                  </a:cubicBezTo>
                  <a:cubicBezTo>
                    <a:pt x="113" y="93"/>
                    <a:pt x="86" y="92"/>
                    <a:pt x="85" y="94"/>
                  </a:cubicBezTo>
                  <a:close/>
                  <a:moveTo>
                    <a:pt x="45" y="104"/>
                  </a:moveTo>
                  <a:cubicBezTo>
                    <a:pt x="44" y="103"/>
                    <a:pt x="43" y="103"/>
                    <a:pt x="43" y="102"/>
                  </a:cubicBezTo>
                  <a:cubicBezTo>
                    <a:pt x="38" y="97"/>
                    <a:pt x="35" y="93"/>
                    <a:pt x="33" y="90"/>
                  </a:cubicBezTo>
                  <a:cubicBezTo>
                    <a:pt x="7" y="59"/>
                    <a:pt x="10" y="45"/>
                    <a:pt x="12" y="36"/>
                  </a:cubicBezTo>
                  <a:cubicBezTo>
                    <a:pt x="14" y="24"/>
                    <a:pt x="21" y="19"/>
                    <a:pt x="28" y="14"/>
                  </a:cubicBezTo>
                  <a:cubicBezTo>
                    <a:pt x="30" y="12"/>
                    <a:pt x="32" y="12"/>
                    <a:pt x="33" y="13"/>
                  </a:cubicBezTo>
                  <a:cubicBezTo>
                    <a:pt x="34" y="14"/>
                    <a:pt x="36" y="15"/>
                    <a:pt x="37" y="17"/>
                  </a:cubicBezTo>
                  <a:cubicBezTo>
                    <a:pt x="37" y="17"/>
                    <a:pt x="37" y="17"/>
                    <a:pt x="36" y="17"/>
                  </a:cubicBezTo>
                  <a:cubicBezTo>
                    <a:pt x="30" y="22"/>
                    <a:pt x="22" y="27"/>
                    <a:pt x="19" y="39"/>
                  </a:cubicBezTo>
                  <a:cubicBezTo>
                    <a:pt x="17" y="48"/>
                    <a:pt x="14" y="62"/>
                    <a:pt x="37" y="94"/>
                  </a:cubicBezTo>
                  <a:cubicBezTo>
                    <a:pt x="39" y="97"/>
                    <a:pt x="42" y="101"/>
                    <a:pt x="47" y="106"/>
                  </a:cubicBezTo>
                  <a:cubicBezTo>
                    <a:pt x="47" y="106"/>
                    <a:pt x="47" y="106"/>
                    <a:pt x="47" y="106"/>
                  </a:cubicBezTo>
                  <a:cubicBezTo>
                    <a:pt x="46" y="105"/>
                    <a:pt x="46" y="105"/>
                    <a:pt x="45" y="1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62" tIns="34281" rIns="68562" bIns="34281" numCol="1" anchor="t" anchorCtr="0" compatLnSpc="1"/>
            <a:lstStyle/>
            <a:p>
              <a:endParaRPr lang="en-US" sz="1012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95566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14:gallery dir="l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3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1" dur="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3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5" dur="3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3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9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3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3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32" grpId="0" animBg="1"/>
      <p:bldP spid="3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3276194" y="3975541"/>
            <a:ext cx="3104536" cy="471172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bg1"/>
              </a:gs>
              <a:gs pos="0">
                <a:srgbClr val="EEEEEE"/>
              </a:gs>
            </a:gsLst>
            <a:lin ang="8100000" scaled="0"/>
          </a:gradFill>
          <a:ln w="190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EEEEEE"/>
                </a:gs>
              </a:gsLst>
              <a:lin ang="8100000" scaled="0"/>
            </a:gradFill>
          </a:ln>
          <a:effectLst>
            <a:outerShdw blurRad="127000" dist="635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2"/>
          </a:p>
        </p:txBody>
      </p:sp>
      <p:sp>
        <p:nvSpPr>
          <p:cNvPr id="5" name="文本框 9"/>
          <p:cNvSpPr txBox="1"/>
          <p:nvPr/>
        </p:nvSpPr>
        <p:spPr>
          <a:xfrm>
            <a:off x="3756794" y="4070788"/>
            <a:ext cx="1576869" cy="282757"/>
          </a:xfrm>
          <a:prstGeom prst="rect">
            <a:avLst/>
          </a:prstGeom>
          <a:noFill/>
        </p:spPr>
        <p:txBody>
          <a:bodyPr wrap="square" lIns="51422" tIns="25711" rIns="51422" bIns="25711" rtlCol="0">
            <a:spAutoFit/>
          </a:bodyPr>
          <a:lstStyle/>
          <a:p>
            <a:pPr marL="0" lvl="1" algn="ctr"/>
            <a:r>
              <a:rPr lang="en-US" altLang="zh-CN" sz="1500" b="1" dirty="0">
                <a:solidFill>
                  <a:srgbClr val="037A9B"/>
                </a:solidFill>
                <a:latin typeface="Impact MT Std" pitchFamily="34" charset="0"/>
                <a:ea typeface="微软雅黑" panose="020B0503020204020204" pitchFamily="34" charset="-122"/>
              </a:rPr>
              <a:t>04</a:t>
            </a:r>
            <a:r>
              <a:rPr lang="en-US" altLang="zh-CN" sz="1500" b="1" dirty="0">
                <a:solidFill>
                  <a:srgbClr val="037A9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sz="1500" b="1" dirty="0">
                <a:solidFill>
                  <a:srgbClr val="037A9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明年工作计划</a:t>
            </a:r>
            <a:endParaRPr lang="en-US" altLang="zh-CN" sz="1500" b="1" dirty="0">
              <a:solidFill>
                <a:srgbClr val="037A9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2790266" y="3288401"/>
            <a:ext cx="2948329" cy="471172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bg1"/>
              </a:gs>
              <a:gs pos="0">
                <a:srgbClr val="EEEEEE"/>
              </a:gs>
            </a:gsLst>
            <a:lin ang="8100000" scaled="0"/>
          </a:gradFill>
          <a:ln w="190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EEEEEE"/>
                </a:gs>
              </a:gsLst>
              <a:lin ang="8100000" scaled="0"/>
            </a:gradFill>
          </a:ln>
          <a:effectLst>
            <a:outerShdw blurRad="127000" dist="635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2"/>
          </a:p>
        </p:txBody>
      </p:sp>
      <p:sp>
        <p:nvSpPr>
          <p:cNvPr id="7" name="文本框 9"/>
          <p:cNvSpPr txBox="1"/>
          <p:nvPr/>
        </p:nvSpPr>
        <p:spPr>
          <a:xfrm>
            <a:off x="3669903" y="3389717"/>
            <a:ext cx="1750202" cy="282757"/>
          </a:xfrm>
          <a:prstGeom prst="rect">
            <a:avLst/>
          </a:prstGeom>
          <a:noFill/>
        </p:spPr>
        <p:txBody>
          <a:bodyPr wrap="square" lIns="51422" tIns="25711" rIns="51422" bIns="25711" rtlCol="0">
            <a:spAutoFit/>
          </a:bodyPr>
          <a:lstStyle/>
          <a:p>
            <a:pPr marL="0" lvl="1" algn="ctr"/>
            <a:r>
              <a:rPr lang="en-US" altLang="zh-CN" sz="1500" b="1" dirty="0">
                <a:solidFill>
                  <a:srgbClr val="059188"/>
                </a:solidFill>
                <a:latin typeface="Impact MT Std" pitchFamily="34" charset="0"/>
                <a:ea typeface="微软雅黑" panose="020B0503020204020204" pitchFamily="34" charset="-122"/>
              </a:rPr>
              <a:t>03</a:t>
            </a:r>
            <a:r>
              <a:rPr lang="en-US" altLang="zh-CN" sz="1500" b="1" dirty="0">
                <a:solidFill>
                  <a:srgbClr val="05918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sz="1500" b="1" dirty="0">
                <a:solidFill>
                  <a:srgbClr val="05918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成功项目展示</a:t>
            </a:r>
            <a:endParaRPr lang="en-US" altLang="zh-CN" sz="1500" b="1" dirty="0">
              <a:solidFill>
                <a:srgbClr val="05918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3283574" y="2571750"/>
            <a:ext cx="2962176" cy="471172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bg1"/>
              </a:gs>
              <a:gs pos="0">
                <a:srgbClr val="EEEEEE"/>
              </a:gs>
            </a:gsLst>
            <a:lin ang="8100000" scaled="0"/>
          </a:gradFill>
          <a:ln w="190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EEEEEE"/>
                </a:gs>
              </a:gsLst>
              <a:lin ang="8100000" scaled="0"/>
            </a:gradFill>
          </a:ln>
          <a:effectLst>
            <a:outerShdw blurRad="127000" dist="635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2"/>
          </a:p>
        </p:txBody>
      </p:sp>
      <p:sp>
        <p:nvSpPr>
          <p:cNvPr id="9" name="圆角矩形 8"/>
          <p:cNvSpPr/>
          <p:nvPr/>
        </p:nvSpPr>
        <p:spPr>
          <a:xfrm>
            <a:off x="2790265" y="1877233"/>
            <a:ext cx="2948330" cy="471172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bg1"/>
              </a:gs>
              <a:gs pos="0">
                <a:srgbClr val="EEEEEE"/>
              </a:gs>
            </a:gsLst>
            <a:lin ang="8100000" scaled="0"/>
          </a:gradFill>
          <a:ln w="190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EEEEEE"/>
                </a:gs>
              </a:gsLst>
              <a:lin ang="8100000" scaled="0"/>
            </a:gradFill>
          </a:ln>
          <a:effectLst>
            <a:outerShdw blurRad="127000" dist="635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2"/>
          </a:p>
        </p:txBody>
      </p:sp>
      <p:grpSp>
        <p:nvGrpSpPr>
          <p:cNvPr id="10" name="组合 9"/>
          <p:cNvGrpSpPr/>
          <p:nvPr/>
        </p:nvGrpSpPr>
        <p:grpSpPr>
          <a:xfrm>
            <a:off x="2466314" y="1761871"/>
            <a:ext cx="701895" cy="701895"/>
            <a:chOff x="1677608" y="2996952"/>
            <a:chExt cx="1395643" cy="1395643"/>
          </a:xfrm>
        </p:grpSpPr>
        <p:sp>
          <p:nvSpPr>
            <p:cNvPr id="11" name="Oval 60"/>
            <p:cNvSpPr>
              <a:spLocks noChangeAspect="1"/>
            </p:cNvSpPr>
            <p:nvPr/>
          </p:nvSpPr>
          <p:spPr>
            <a:xfrm>
              <a:off x="1677608" y="2996952"/>
              <a:ext cx="1395643" cy="1395643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81000"/>
                  </a:schemeClr>
                </a:gs>
                <a:gs pos="0">
                  <a:schemeClr val="bg1">
                    <a:lumMod val="99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317500" dist="1143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>
                <a:solidFill>
                  <a:prstClr val="white"/>
                </a:solidFill>
              </a:endParaRPr>
            </a:p>
          </p:txBody>
        </p:sp>
        <p:sp>
          <p:nvSpPr>
            <p:cNvPr id="12" name="Oval 29"/>
            <p:cNvSpPr>
              <a:spLocks noChangeAspect="1"/>
            </p:cNvSpPr>
            <p:nvPr/>
          </p:nvSpPr>
          <p:spPr>
            <a:xfrm>
              <a:off x="1850114" y="3169458"/>
              <a:ext cx="1050630" cy="1050630"/>
            </a:xfrm>
            <a:prstGeom prst="ellipse">
              <a:avLst/>
            </a:prstGeom>
            <a:gradFill>
              <a:gsLst>
                <a:gs pos="0">
                  <a:srgbClr val="DC4A1B"/>
                </a:gs>
                <a:gs pos="100000">
                  <a:srgbClr val="F66C47"/>
                </a:gs>
              </a:gsLst>
              <a:lin ang="5400000" scaled="1"/>
            </a:gradFill>
            <a:ln w="120650">
              <a:gradFill flip="none" rotWithShape="1">
                <a:gsLst>
                  <a:gs pos="0">
                    <a:schemeClr val="bg1">
                      <a:lumMod val="78000"/>
                    </a:schemeClr>
                  </a:gs>
                  <a:gs pos="100000">
                    <a:schemeClr val="bg1">
                      <a:lumMod val="98000"/>
                    </a:schemeClr>
                  </a:gs>
                </a:gsLst>
                <a:lin ang="5400000" scaled="1"/>
                <a:tileRect/>
              </a:gradFill>
            </a:ln>
            <a:effectLst>
              <a:innerShdw blurRad="330200" dist="165100" dir="16200000">
                <a:prstClr val="black">
                  <a:alpha val="5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99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DIN-BoldItalic" pitchFamily="50" charset="0"/>
                </a:rPr>
                <a:t></a:t>
              </a:r>
            </a:p>
          </p:txBody>
        </p:sp>
      </p:grpSp>
      <p:sp>
        <p:nvSpPr>
          <p:cNvPr id="13" name="KSO_Shape"/>
          <p:cNvSpPr/>
          <p:nvPr/>
        </p:nvSpPr>
        <p:spPr bwMode="auto">
          <a:xfrm>
            <a:off x="2692715" y="2037133"/>
            <a:ext cx="249092" cy="188894"/>
          </a:xfrm>
          <a:custGeom>
            <a:avLst/>
            <a:gdLst>
              <a:gd name="T0" fmla="*/ 104753 w 3040062"/>
              <a:gd name="T1" fmla="*/ 1241540 h 2303463"/>
              <a:gd name="T2" fmla="*/ 251725 w 3040062"/>
              <a:gd name="T3" fmla="*/ 1260899 h 2303463"/>
              <a:gd name="T4" fmla="*/ 265692 w 3040062"/>
              <a:gd name="T5" fmla="*/ 1110467 h 2303463"/>
              <a:gd name="T6" fmla="*/ 844867 w 3040062"/>
              <a:gd name="T7" fmla="*/ 970596 h 2303463"/>
              <a:gd name="T8" fmla="*/ 870584 w 3040062"/>
              <a:gd name="T9" fmla="*/ 987377 h 2303463"/>
              <a:gd name="T10" fmla="*/ 872172 w 3040062"/>
              <a:gd name="T11" fmla="*/ 1402771 h 2303463"/>
              <a:gd name="T12" fmla="*/ 848359 w 3040062"/>
              <a:gd name="T13" fmla="*/ 1421768 h 2303463"/>
              <a:gd name="T14" fmla="*/ 615315 w 3040062"/>
              <a:gd name="T15" fmla="*/ 1415119 h 2303463"/>
              <a:gd name="T16" fmla="*/ 603250 w 3040062"/>
              <a:gd name="T17" fmla="*/ 1002891 h 2303463"/>
              <a:gd name="T18" fmla="*/ 617855 w 3040062"/>
              <a:gd name="T19" fmla="*/ 975662 h 2303463"/>
              <a:gd name="T20" fmla="*/ 1240437 w 3040062"/>
              <a:gd name="T21" fmla="*/ 749300 h 2303463"/>
              <a:gd name="T22" fmla="*/ 1265867 w 3040062"/>
              <a:gd name="T23" fmla="*/ 766421 h 2303463"/>
              <a:gd name="T24" fmla="*/ 1267138 w 3040062"/>
              <a:gd name="T25" fmla="*/ 1402743 h 2303463"/>
              <a:gd name="T26" fmla="*/ 1243616 w 3040062"/>
              <a:gd name="T27" fmla="*/ 1421766 h 2303463"/>
              <a:gd name="T28" fmla="*/ 1010298 w 3040062"/>
              <a:gd name="T29" fmla="*/ 1415108 h 2303463"/>
              <a:gd name="T30" fmla="*/ 998537 w 3040062"/>
              <a:gd name="T31" fmla="*/ 782273 h 2303463"/>
              <a:gd name="T32" fmla="*/ 1012841 w 3040062"/>
              <a:gd name="T33" fmla="*/ 755007 h 2303463"/>
              <a:gd name="T34" fmla="*/ 2175011 w 3040062"/>
              <a:gd name="T35" fmla="*/ 666432 h 2303463"/>
              <a:gd name="T36" fmla="*/ 2235666 w 3040062"/>
              <a:gd name="T37" fmla="*/ 692135 h 2303463"/>
              <a:gd name="T38" fmla="*/ 2277268 w 3040062"/>
              <a:gd name="T39" fmla="*/ 742271 h 2303463"/>
              <a:gd name="T40" fmla="*/ 2290605 w 3040062"/>
              <a:gd name="T41" fmla="*/ 1286150 h 2303463"/>
              <a:gd name="T42" fmla="*/ 2948603 w 3040062"/>
              <a:gd name="T43" fmla="*/ 1365796 h 2303463"/>
              <a:gd name="T44" fmla="*/ 3005765 w 3040062"/>
              <a:gd name="T45" fmla="*/ 1408316 h 2303463"/>
              <a:gd name="T46" fmla="*/ 3036887 w 3040062"/>
              <a:gd name="T47" fmla="*/ 1473366 h 2303463"/>
              <a:gd name="T48" fmla="*/ 3035616 w 3040062"/>
              <a:gd name="T49" fmla="*/ 2191451 h 2303463"/>
              <a:gd name="T50" fmla="*/ 3001319 w 3040062"/>
              <a:gd name="T51" fmla="*/ 2254597 h 2303463"/>
              <a:gd name="T52" fmla="*/ 2941934 w 3040062"/>
              <a:gd name="T53" fmla="*/ 2294578 h 2303463"/>
              <a:gd name="T54" fmla="*/ 2171200 w 3040062"/>
              <a:gd name="T55" fmla="*/ 2303146 h 2303463"/>
              <a:gd name="T56" fmla="*/ 2113403 w 3040062"/>
              <a:gd name="T57" fmla="*/ 2292040 h 2303463"/>
              <a:gd name="T58" fmla="*/ 1552263 w 3040062"/>
              <a:gd name="T59" fmla="*/ 1741815 h 2303463"/>
              <a:gd name="T60" fmla="*/ 1526223 w 3040062"/>
              <a:gd name="T61" fmla="*/ 1686919 h 2303463"/>
              <a:gd name="T62" fmla="*/ 1529081 w 3040062"/>
              <a:gd name="T63" fmla="*/ 1626946 h 2303463"/>
              <a:gd name="T64" fmla="*/ 1560520 w 3040062"/>
              <a:gd name="T65" fmla="*/ 1574272 h 2303463"/>
              <a:gd name="T66" fmla="*/ 1612919 w 3040062"/>
              <a:gd name="T67" fmla="*/ 1542858 h 2303463"/>
              <a:gd name="T68" fmla="*/ 1673891 w 3040062"/>
              <a:gd name="T69" fmla="*/ 1539685 h 2303463"/>
              <a:gd name="T70" fmla="*/ 1728513 w 3040062"/>
              <a:gd name="T71" fmla="*/ 1565705 h 2303463"/>
              <a:gd name="T72" fmla="*/ 2024167 w 3040062"/>
              <a:gd name="T73" fmla="*/ 760992 h 2303463"/>
              <a:gd name="T74" fmla="*/ 2057829 w 3040062"/>
              <a:gd name="T75" fmla="*/ 704828 h 2303463"/>
              <a:gd name="T76" fmla="*/ 2113721 w 3040062"/>
              <a:gd name="T77" fmla="*/ 670875 h 2303463"/>
              <a:gd name="T78" fmla="*/ 1640947 w 3040062"/>
              <a:gd name="T79" fmla="*/ 485773 h 2303463"/>
              <a:gd name="T80" fmla="*/ 1662436 w 3040062"/>
              <a:gd name="T81" fmla="*/ 507334 h 2303463"/>
              <a:gd name="T82" fmla="*/ 1658328 w 3040062"/>
              <a:gd name="T83" fmla="*/ 1408133 h 2303463"/>
              <a:gd name="T84" fmla="*/ 1631151 w 3040062"/>
              <a:gd name="T85" fmla="*/ 1422401 h 2303463"/>
              <a:gd name="T86" fmla="*/ 1401409 w 3040062"/>
              <a:gd name="T87" fmla="*/ 1410669 h 2303463"/>
              <a:gd name="T88" fmla="*/ 1394457 w 3040062"/>
              <a:gd name="T89" fmla="*/ 510505 h 2303463"/>
              <a:gd name="T90" fmla="*/ 1413734 w 3040062"/>
              <a:gd name="T91" fmla="*/ 486725 h 2303463"/>
              <a:gd name="T92" fmla="*/ 2856582 w 3040062"/>
              <a:gd name="T93" fmla="*/ 2539 h 2303463"/>
              <a:gd name="T94" fmla="*/ 2942924 w 3040062"/>
              <a:gd name="T95" fmla="*/ 45384 h 2303463"/>
              <a:gd name="T96" fmla="*/ 3001649 w 3040062"/>
              <a:gd name="T97" fmla="*/ 130121 h 2303463"/>
              <a:gd name="T98" fmla="*/ 3021012 w 3040062"/>
              <a:gd name="T99" fmla="*/ 1276768 h 2303463"/>
              <a:gd name="T100" fmla="*/ 2944193 w 3040062"/>
              <a:gd name="T101" fmla="*/ 1247252 h 2303463"/>
              <a:gd name="T102" fmla="*/ 374889 w 3040062"/>
              <a:gd name="T103" fmla="*/ 1959424 h 2303463"/>
              <a:gd name="T104" fmla="*/ 127291 w 3040062"/>
              <a:gd name="T105" fmla="*/ 2259336 h 2303463"/>
              <a:gd name="T106" fmla="*/ 50472 w 3040062"/>
              <a:gd name="T107" fmla="*/ 2198402 h 2303463"/>
              <a:gd name="T108" fmla="*/ 6349 w 3040062"/>
              <a:gd name="T109" fmla="*/ 2100970 h 2303463"/>
              <a:gd name="T110" fmla="*/ 3809 w 3040062"/>
              <a:gd name="T111" fmla="*/ 183438 h 2303463"/>
              <a:gd name="T112" fmla="*/ 44441 w 3040062"/>
              <a:gd name="T113" fmla="*/ 83468 h 2303463"/>
              <a:gd name="T114" fmla="*/ 118720 w 3040062"/>
              <a:gd name="T115" fmla="*/ 17773 h 23034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3040062" h="2303463">
                <a:moveTo>
                  <a:pt x="124116" y="1098725"/>
                </a:moveTo>
                <a:lnTo>
                  <a:pt x="120307" y="1099042"/>
                </a:lnTo>
                <a:lnTo>
                  <a:pt x="116498" y="1099994"/>
                </a:lnTo>
                <a:lnTo>
                  <a:pt x="113324" y="1101898"/>
                </a:lnTo>
                <a:lnTo>
                  <a:pt x="110467" y="1104120"/>
                </a:lnTo>
                <a:lnTo>
                  <a:pt x="108245" y="1107294"/>
                </a:lnTo>
                <a:lnTo>
                  <a:pt x="106340" y="1110467"/>
                </a:lnTo>
                <a:lnTo>
                  <a:pt x="105071" y="1114276"/>
                </a:lnTo>
                <a:lnTo>
                  <a:pt x="104753" y="1118084"/>
                </a:lnTo>
                <a:lnTo>
                  <a:pt x="104753" y="1241540"/>
                </a:lnTo>
                <a:lnTo>
                  <a:pt x="105071" y="1245348"/>
                </a:lnTo>
                <a:lnTo>
                  <a:pt x="106340" y="1249157"/>
                </a:lnTo>
                <a:lnTo>
                  <a:pt x="108245" y="1252330"/>
                </a:lnTo>
                <a:lnTo>
                  <a:pt x="110467" y="1255187"/>
                </a:lnTo>
                <a:lnTo>
                  <a:pt x="113324" y="1257726"/>
                </a:lnTo>
                <a:lnTo>
                  <a:pt x="116498" y="1259312"/>
                </a:lnTo>
                <a:lnTo>
                  <a:pt x="120307" y="1260899"/>
                </a:lnTo>
                <a:lnTo>
                  <a:pt x="124116" y="1261217"/>
                </a:lnTo>
                <a:lnTo>
                  <a:pt x="247598" y="1261217"/>
                </a:lnTo>
                <a:lnTo>
                  <a:pt x="251725" y="1260899"/>
                </a:lnTo>
                <a:lnTo>
                  <a:pt x="255216" y="1259312"/>
                </a:lnTo>
                <a:lnTo>
                  <a:pt x="258708" y="1257726"/>
                </a:lnTo>
                <a:lnTo>
                  <a:pt x="261565" y="1255187"/>
                </a:lnTo>
                <a:lnTo>
                  <a:pt x="264105" y="1252330"/>
                </a:lnTo>
                <a:lnTo>
                  <a:pt x="265692" y="1249157"/>
                </a:lnTo>
                <a:lnTo>
                  <a:pt x="266644" y="1245348"/>
                </a:lnTo>
                <a:lnTo>
                  <a:pt x="266961" y="1241540"/>
                </a:lnTo>
                <a:lnTo>
                  <a:pt x="266961" y="1118084"/>
                </a:lnTo>
                <a:lnTo>
                  <a:pt x="266644" y="1114276"/>
                </a:lnTo>
                <a:lnTo>
                  <a:pt x="265692" y="1110467"/>
                </a:lnTo>
                <a:lnTo>
                  <a:pt x="264105" y="1107294"/>
                </a:lnTo>
                <a:lnTo>
                  <a:pt x="261565" y="1104120"/>
                </a:lnTo>
                <a:lnTo>
                  <a:pt x="258708" y="1101898"/>
                </a:lnTo>
                <a:lnTo>
                  <a:pt x="255216" y="1099994"/>
                </a:lnTo>
                <a:lnTo>
                  <a:pt x="251725" y="1099042"/>
                </a:lnTo>
                <a:lnTo>
                  <a:pt x="247598" y="1098725"/>
                </a:lnTo>
                <a:lnTo>
                  <a:pt x="124116" y="1098725"/>
                </a:lnTo>
                <a:close/>
                <a:moveTo>
                  <a:pt x="636270" y="969963"/>
                </a:moveTo>
                <a:lnTo>
                  <a:pt x="841692" y="969963"/>
                </a:lnTo>
                <a:lnTo>
                  <a:pt x="844867" y="970596"/>
                </a:lnTo>
                <a:lnTo>
                  <a:pt x="848359" y="970913"/>
                </a:lnTo>
                <a:lnTo>
                  <a:pt x="851534" y="971546"/>
                </a:lnTo>
                <a:lnTo>
                  <a:pt x="854709" y="972813"/>
                </a:lnTo>
                <a:lnTo>
                  <a:pt x="857567" y="974396"/>
                </a:lnTo>
                <a:lnTo>
                  <a:pt x="860107" y="975662"/>
                </a:lnTo>
                <a:lnTo>
                  <a:pt x="862647" y="977878"/>
                </a:lnTo>
                <a:lnTo>
                  <a:pt x="865187" y="979778"/>
                </a:lnTo>
                <a:lnTo>
                  <a:pt x="867092" y="982311"/>
                </a:lnTo>
                <a:lnTo>
                  <a:pt x="868997" y="984844"/>
                </a:lnTo>
                <a:lnTo>
                  <a:pt x="870584" y="987377"/>
                </a:lnTo>
                <a:lnTo>
                  <a:pt x="872172" y="990226"/>
                </a:lnTo>
                <a:lnTo>
                  <a:pt x="873124" y="993076"/>
                </a:lnTo>
                <a:lnTo>
                  <a:pt x="873760" y="996242"/>
                </a:lnTo>
                <a:lnTo>
                  <a:pt x="874712" y="999725"/>
                </a:lnTo>
                <a:lnTo>
                  <a:pt x="874712" y="1002891"/>
                </a:lnTo>
                <a:lnTo>
                  <a:pt x="874712" y="1389790"/>
                </a:lnTo>
                <a:lnTo>
                  <a:pt x="874712" y="1393273"/>
                </a:lnTo>
                <a:lnTo>
                  <a:pt x="873760" y="1396439"/>
                </a:lnTo>
                <a:lnTo>
                  <a:pt x="873124" y="1399605"/>
                </a:lnTo>
                <a:lnTo>
                  <a:pt x="872172" y="1402771"/>
                </a:lnTo>
                <a:lnTo>
                  <a:pt x="870584" y="1405304"/>
                </a:lnTo>
                <a:lnTo>
                  <a:pt x="868997" y="1408154"/>
                </a:lnTo>
                <a:lnTo>
                  <a:pt x="867092" y="1410686"/>
                </a:lnTo>
                <a:lnTo>
                  <a:pt x="865187" y="1413219"/>
                </a:lnTo>
                <a:lnTo>
                  <a:pt x="862647" y="1415119"/>
                </a:lnTo>
                <a:lnTo>
                  <a:pt x="860107" y="1417019"/>
                </a:lnTo>
                <a:lnTo>
                  <a:pt x="857567" y="1418602"/>
                </a:lnTo>
                <a:lnTo>
                  <a:pt x="854709" y="1420185"/>
                </a:lnTo>
                <a:lnTo>
                  <a:pt x="851534" y="1421135"/>
                </a:lnTo>
                <a:lnTo>
                  <a:pt x="848359" y="1421768"/>
                </a:lnTo>
                <a:lnTo>
                  <a:pt x="844867" y="1422401"/>
                </a:lnTo>
                <a:lnTo>
                  <a:pt x="841692" y="1422401"/>
                </a:lnTo>
                <a:lnTo>
                  <a:pt x="636270" y="1422401"/>
                </a:lnTo>
                <a:lnTo>
                  <a:pt x="632777" y="1422401"/>
                </a:lnTo>
                <a:lnTo>
                  <a:pt x="629920" y="1421768"/>
                </a:lnTo>
                <a:lnTo>
                  <a:pt x="626745" y="1421135"/>
                </a:lnTo>
                <a:lnTo>
                  <a:pt x="623570" y="1420185"/>
                </a:lnTo>
                <a:lnTo>
                  <a:pt x="620713" y="1418602"/>
                </a:lnTo>
                <a:lnTo>
                  <a:pt x="617855" y="1417019"/>
                </a:lnTo>
                <a:lnTo>
                  <a:pt x="615315" y="1415119"/>
                </a:lnTo>
                <a:lnTo>
                  <a:pt x="613093" y="1413219"/>
                </a:lnTo>
                <a:lnTo>
                  <a:pt x="610870" y="1410686"/>
                </a:lnTo>
                <a:lnTo>
                  <a:pt x="608965" y="1408154"/>
                </a:lnTo>
                <a:lnTo>
                  <a:pt x="607378" y="1405304"/>
                </a:lnTo>
                <a:lnTo>
                  <a:pt x="606108" y="1402771"/>
                </a:lnTo>
                <a:lnTo>
                  <a:pt x="605155" y="1399605"/>
                </a:lnTo>
                <a:lnTo>
                  <a:pt x="603885" y="1396439"/>
                </a:lnTo>
                <a:lnTo>
                  <a:pt x="603568" y="1393273"/>
                </a:lnTo>
                <a:lnTo>
                  <a:pt x="603250" y="1389790"/>
                </a:lnTo>
                <a:lnTo>
                  <a:pt x="603250" y="1002891"/>
                </a:lnTo>
                <a:lnTo>
                  <a:pt x="603568" y="999725"/>
                </a:lnTo>
                <a:lnTo>
                  <a:pt x="603885" y="996242"/>
                </a:lnTo>
                <a:lnTo>
                  <a:pt x="605155" y="993076"/>
                </a:lnTo>
                <a:lnTo>
                  <a:pt x="606108" y="990226"/>
                </a:lnTo>
                <a:lnTo>
                  <a:pt x="607378" y="987377"/>
                </a:lnTo>
                <a:lnTo>
                  <a:pt x="608965" y="984844"/>
                </a:lnTo>
                <a:lnTo>
                  <a:pt x="610870" y="982311"/>
                </a:lnTo>
                <a:lnTo>
                  <a:pt x="613093" y="979778"/>
                </a:lnTo>
                <a:lnTo>
                  <a:pt x="615315" y="977878"/>
                </a:lnTo>
                <a:lnTo>
                  <a:pt x="617855" y="975662"/>
                </a:lnTo>
                <a:lnTo>
                  <a:pt x="620713" y="974396"/>
                </a:lnTo>
                <a:lnTo>
                  <a:pt x="623570" y="972813"/>
                </a:lnTo>
                <a:lnTo>
                  <a:pt x="626745" y="971546"/>
                </a:lnTo>
                <a:lnTo>
                  <a:pt x="629920" y="970913"/>
                </a:lnTo>
                <a:lnTo>
                  <a:pt x="632777" y="970596"/>
                </a:lnTo>
                <a:lnTo>
                  <a:pt x="636270" y="969963"/>
                </a:lnTo>
                <a:close/>
                <a:moveTo>
                  <a:pt x="1027781" y="749300"/>
                </a:moveTo>
                <a:lnTo>
                  <a:pt x="1031278" y="749300"/>
                </a:lnTo>
                <a:lnTo>
                  <a:pt x="1236940" y="749300"/>
                </a:lnTo>
                <a:lnTo>
                  <a:pt x="1240437" y="749300"/>
                </a:lnTo>
                <a:lnTo>
                  <a:pt x="1243616" y="750251"/>
                </a:lnTo>
                <a:lnTo>
                  <a:pt x="1246476" y="750885"/>
                </a:lnTo>
                <a:lnTo>
                  <a:pt x="1249655" y="751837"/>
                </a:lnTo>
                <a:lnTo>
                  <a:pt x="1252516" y="753105"/>
                </a:lnTo>
                <a:lnTo>
                  <a:pt x="1255377" y="755007"/>
                </a:lnTo>
                <a:lnTo>
                  <a:pt x="1257920" y="756592"/>
                </a:lnTo>
                <a:lnTo>
                  <a:pt x="1260145" y="758812"/>
                </a:lnTo>
                <a:lnTo>
                  <a:pt x="1262370" y="761348"/>
                </a:lnTo>
                <a:lnTo>
                  <a:pt x="1264595" y="763567"/>
                </a:lnTo>
                <a:lnTo>
                  <a:pt x="1265867" y="766421"/>
                </a:lnTo>
                <a:lnTo>
                  <a:pt x="1267138" y="769274"/>
                </a:lnTo>
                <a:lnTo>
                  <a:pt x="1268410" y="772445"/>
                </a:lnTo>
                <a:lnTo>
                  <a:pt x="1269363" y="775615"/>
                </a:lnTo>
                <a:lnTo>
                  <a:pt x="1269681" y="778786"/>
                </a:lnTo>
                <a:lnTo>
                  <a:pt x="1269999" y="782273"/>
                </a:lnTo>
                <a:lnTo>
                  <a:pt x="1269999" y="1389744"/>
                </a:lnTo>
                <a:lnTo>
                  <a:pt x="1269681" y="1393231"/>
                </a:lnTo>
                <a:lnTo>
                  <a:pt x="1269363" y="1396402"/>
                </a:lnTo>
                <a:lnTo>
                  <a:pt x="1268410" y="1399572"/>
                </a:lnTo>
                <a:lnTo>
                  <a:pt x="1267138" y="1402743"/>
                </a:lnTo>
                <a:lnTo>
                  <a:pt x="1265867" y="1405279"/>
                </a:lnTo>
                <a:lnTo>
                  <a:pt x="1264595" y="1408133"/>
                </a:lnTo>
                <a:lnTo>
                  <a:pt x="1262370" y="1410669"/>
                </a:lnTo>
                <a:lnTo>
                  <a:pt x="1260145" y="1413206"/>
                </a:lnTo>
                <a:lnTo>
                  <a:pt x="1257920" y="1415108"/>
                </a:lnTo>
                <a:lnTo>
                  <a:pt x="1255377" y="1417010"/>
                </a:lnTo>
                <a:lnTo>
                  <a:pt x="1252516" y="1418595"/>
                </a:lnTo>
                <a:lnTo>
                  <a:pt x="1249655" y="1420181"/>
                </a:lnTo>
                <a:lnTo>
                  <a:pt x="1246476" y="1421132"/>
                </a:lnTo>
                <a:lnTo>
                  <a:pt x="1243616" y="1421766"/>
                </a:lnTo>
                <a:lnTo>
                  <a:pt x="1240437" y="1422400"/>
                </a:lnTo>
                <a:lnTo>
                  <a:pt x="1236940" y="1422400"/>
                </a:lnTo>
                <a:lnTo>
                  <a:pt x="1031278" y="1422400"/>
                </a:lnTo>
                <a:lnTo>
                  <a:pt x="1027781" y="1422400"/>
                </a:lnTo>
                <a:lnTo>
                  <a:pt x="1024602" y="1421766"/>
                </a:lnTo>
                <a:lnTo>
                  <a:pt x="1021424" y="1421132"/>
                </a:lnTo>
                <a:lnTo>
                  <a:pt x="1018245" y="1420181"/>
                </a:lnTo>
                <a:lnTo>
                  <a:pt x="1015384" y="1418595"/>
                </a:lnTo>
                <a:lnTo>
                  <a:pt x="1012841" y="1417010"/>
                </a:lnTo>
                <a:lnTo>
                  <a:pt x="1010298" y="1415108"/>
                </a:lnTo>
                <a:lnTo>
                  <a:pt x="1007755" y="1413206"/>
                </a:lnTo>
                <a:lnTo>
                  <a:pt x="1005848" y="1410669"/>
                </a:lnTo>
                <a:lnTo>
                  <a:pt x="1003941" y="1408133"/>
                </a:lnTo>
                <a:lnTo>
                  <a:pt x="1002351" y="1405279"/>
                </a:lnTo>
                <a:lnTo>
                  <a:pt x="1000762" y="1402743"/>
                </a:lnTo>
                <a:lnTo>
                  <a:pt x="999808" y="1399572"/>
                </a:lnTo>
                <a:lnTo>
                  <a:pt x="999173" y="1396402"/>
                </a:lnTo>
                <a:lnTo>
                  <a:pt x="998537" y="1393231"/>
                </a:lnTo>
                <a:lnTo>
                  <a:pt x="998537" y="1389744"/>
                </a:lnTo>
                <a:lnTo>
                  <a:pt x="998537" y="782273"/>
                </a:lnTo>
                <a:lnTo>
                  <a:pt x="998537" y="778786"/>
                </a:lnTo>
                <a:lnTo>
                  <a:pt x="999173" y="775615"/>
                </a:lnTo>
                <a:lnTo>
                  <a:pt x="999808" y="772445"/>
                </a:lnTo>
                <a:lnTo>
                  <a:pt x="1000762" y="769274"/>
                </a:lnTo>
                <a:lnTo>
                  <a:pt x="1002351" y="766421"/>
                </a:lnTo>
                <a:lnTo>
                  <a:pt x="1003941" y="763567"/>
                </a:lnTo>
                <a:lnTo>
                  <a:pt x="1005848" y="761348"/>
                </a:lnTo>
                <a:lnTo>
                  <a:pt x="1007755" y="758812"/>
                </a:lnTo>
                <a:lnTo>
                  <a:pt x="1010298" y="756592"/>
                </a:lnTo>
                <a:lnTo>
                  <a:pt x="1012841" y="755007"/>
                </a:lnTo>
                <a:lnTo>
                  <a:pt x="1015384" y="753105"/>
                </a:lnTo>
                <a:lnTo>
                  <a:pt x="1018245" y="751837"/>
                </a:lnTo>
                <a:lnTo>
                  <a:pt x="1021424" y="750885"/>
                </a:lnTo>
                <a:lnTo>
                  <a:pt x="1024602" y="750251"/>
                </a:lnTo>
                <a:lnTo>
                  <a:pt x="1027781" y="749300"/>
                </a:lnTo>
                <a:close/>
                <a:moveTo>
                  <a:pt x="2147065" y="665163"/>
                </a:moveTo>
                <a:lnTo>
                  <a:pt x="2154052" y="665163"/>
                </a:lnTo>
                <a:lnTo>
                  <a:pt x="2161038" y="665163"/>
                </a:lnTo>
                <a:lnTo>
                  <a:pt x="2168025" y="665798"/>
                </a:lnTo>
                <a:lnTo>
                  <a:pt x="2175011" y="666432"/>
                </a:lnTo>
                <a:lnTo>
                  <a:pt x="2181680" y="667702"/>
                </a:lnTo>
                <a:lnTo>
                  <a:pt x="2188349" y="669288"/>
                </a:lnTo>
                <a:lnTo>
                  <a:pt x="2194700" y="670875"/>
                </a:lnTo>
                <a:lnTo>
                  <a:pt x="2201369" y="673413"/>
                </a:lnTo>
                <a:lnTo>
                  <a:pt x="2207085" y="675952"/>
                </a:lnTo>
                <a:lnTo>
                  <a:pt x="2213437" y="678173"/>
                </a:lnTo>
                <a:lnTo>
                  <a:pt x="2219471" y="681346"/>
                </a:lnTo>
                <a:lnTo>
                  <a:pt x="2224869" y="684519"/>
                </a:lnTo>
                <a:lnTo>
                  <a:pt x="2230585" y="688327"/>
                </a:lnTo>
                <a:lnTo>
                  <a:pt x="2235666" y="692135"/>
                </a:lnTo>
                <a:lnTo>
                  <a:pt x="2241065" y="695943"/>
                </a:lnTo>
                <a:lnTo>
                  <a:pt x="2245829" y="700702"/>
                </a:lnTo>
                <a:lnTo>
                  <a:pt x="2250910" y="704828"/>
                </a:lnTo>
                <a:lnTo>
                  <a:pt x="2255356" y="709587"/>
                </a:lnTo>
                <a:lnTo>
                  <a:pt x="2259484" y="714347"/>
                </a:lnTo>
                <a:lnTo>
                  <a:pt x="2263612" y="719741"/>
                </a:lnTo>
                <a:lnTo>
                  <a:pt x="2267423" y="724819"/>
                </a:lnTo>
                <a:lnTo>
                  <a:pt x="2270916" y="730530"/>
                </a:lnTo>
                <a:lnTo>
                  <a:pt x="2274092" y="736559"/>
                </a:lnTo>
                <a:lnTo>
                  <a:pt x="2277268" y="742271"/>
                </a:lnTo>
                <a:lnTo>
                  <a:pt x="2280126" y="748300"/>
                </a:lnTo>
                <a:lnTo>
                  <a:pt x="2282666" y="754646"/>
                </a:lnTo>
                <a:lnTo>
                  <a:pt x="2284572" y="760992"/>
                </a:lnTo>
                <a:lnTo>
                  <a:pt x="2286477" y="767021"/>
                </a:lnTo>
                <a:lnTo>
                  <a:pt x="2287747" y="773685"/>
                </a:lnTo>
                <a:lnTo>
                  <a:pt x="2289018" y="780349"/>
                </a:lnTo>
                <a:lnTo>
                  <a:pt x="2289970" y="787330"/>
                </a:lnTo>
                <a:lnTo>
                  <a:pt x="2290605" y="794311"/>
                </a:lnTo>
                <a:lnTo>
                  <a:pt x="2290605" y="801292"/>
                </a:lnTo>
                <a:lnTo>
                  <a:pt x="2290605" y="1286150"/>
                </a:lnTo>
                <a:lnTo>
                  <a:pt x="2884137" y="1353738"/>
                </a:lnTo>
                <a:lnTo>
                  <a:pt x="2890488" y="1354055"/>
                </a:lnTo>
                <a:lnTo>
                  <a:pt x="2898110" y="1354372"/>
                </a:lnTo>
                <a:lnTo>
                  <a:pt x="2905732" y="1355007"/>
                </a:lnTo>
                <a:lnTo>
                  <a:pt x="2913353" y="1355642"/>
                </a:lnTo>
                <a:lnTo>
                  <a:pt x="2920657" y="1357228"/>
                </a:lnTo>
                <a:lnTo>
                  <a:pt x="2927644" y="1358815"/>
                </a:lnTo>
                <a:lnTo>
                  <a:pt x="2934948" y="1361036"/>
                </a:lnTo>
                <a:lnTo>
                  <a:pt x="2941934" y="1362940"/>
                </a:lnTo>
                <a:lnTo>
                  <a:pt x="2948603" y="1365796"/>
                </a:lnTo>
                <a:lnTo>
                  <a:pt x="2955272" y="1368969"/>
                </a:lnTo>
                <a:lnTo>
                  <a:pt x="2961941" y="1372142"/>
                </a:lnTo>
                <a:lnTo>
                  <a:pt x="2968292" y="1375633"/>
                </a:lnTo>
                <a:lnTo>
                  <a:pt x="2974008" y="1379758"/>
                </a:lnTo>
                <a:lnTo>
                  <a:pt x="2980042" y="1383883"/>
                </a:lnTo>
                <a:lnTo>
                  <a:pt x="2985758" y="1388008"/>
                </a:lnTo>
                <a:lnTo>
                  <a:pt x="2990839" y="1393085"/>
                </a:lnTo>
                <a:lnTo>
                  <a:pt x="2996238" y="1397845"/>
                </a:lnTo>
                <a:lnTo>
                  <a:pt x="3001319" y="1403239"/>
                </a:lnTo>
                <a:lnTo>
                  <a:pt x="3005765" y="1408316"/>
                </a:lnTo>
                <a:lnTo>
                  <a:pt x="3010529" y="1414345"/>
                </a:lnTo>
                <a:lnTo>
                  <a:pt x="3014657" y="1419739"/>
                </a:lnTo>
                <a:lnTo>
                  <a:pt x="3018468" y="1426086"/>
                </a:lnTo>
                <a:lnTo>
                  <a:pt x="3021961" y="1432432"/>
                </a:lnTo>
                <a:lnTo>
                  <a:pt x="3025454" y="1438778"/>
                </a:lnTo>
                <a:lnTo>
                  <a:pt x="3028312" y="1445125"/>
                </a:lnTo>
                <a:lnTo>
                  <a:pt x="3030853" y="1452106"/>
                </a:lnTo>
                <a:lnTo>
                  <a:pt x="3033393" y="1459087"/>
                </a:lnTo>
                <a:lnTo>
                  <a:pt x="3035616" y="1466067"/>
                </a:lnTo>
                <a:lnTo>
                  <a:pt x="3036887" y="1473366"/>
                </a:lnTo>
                <a:lnTo>
                  <a:pt x="3038474" y="1480664"/>
                </a:lnTo>
                <a:lnTo>
                  <a:pt x="3039427" y="1488280"/>
                </a:lnTo>
                <a:lnTo>
                  <a:pt x="3040062" y="1495895"/>
                </a:lnTo>
                <a:lnTo>
                  <a:pt x="3040062" y="1503511"/>
                </a:lnTo>
                <a:lnTo>
                  <a:pt x="3040062" y="2154008"/>
                </a:lnTo>
                <a:lnTo>
                  <a:pt x="3040062" y="2161623"/>
                </a:lnTo>
                <a:lnTo>
                  <a:pt x="3039427" y="2169556"/>
                </a:lnTo>
                <a:lnTo>
                  <a:pt x="3038474" y="2177172"/>
                </a:lnTo>
                <a:lnTo>
                  <a:pt x="3036887" y="2184470"/>
                </a:lnTo>
                <a:lnTo>
                  <a:pt x="3035616" y="2191451"/>
                </a:lnTo>
                <a:lnTo>
                  <a:pt x="3033393" y="2198749"/>
                </a:lnTo>
                <a:lnTo>
                  <a:pt x="3030853" y="2205730"/>
                </a:lnTo>
                <a:lnTo>
                  <a:pt x="3028312" y="2212394"/>
                </a:lnTo>
                <a:lnTo>
                  <a:pt x="3025454" y="2219057"/>
                </a:lnTo>
                <a:lnTo>
                  <a:pt x="3021961" y="2225404"/>
                </a:lnTo>
                <a:lnTo>
                  <a:pt x="3018468" y="2231433"/>
                </a:lnTo>
                <a:lnTo>
                  <a:pt x="3014657" y="2237779"/>
                </a:lnTo>
                <a:lnTo>
                  <a:pt x="3010529" y="2243808"/>
                </a:lnTo>
                <a:lnTo>
                  <a:pt x="3005765" y="2249202"/>
                </a:lnTo>
                <a:lnTo>
                  <a:pt x="3001319" y="2254597"/>
                </a:lnTo>
                <a:lnTo>
                  <a:pt x="2996238" y="2259674"/>
                </a:lnTo>
                <a:lnTo>
                  <a:pt x="2990839" y="2264433"/>
                </a:lnTo>
                <a:lnTo>
                  <a:pt x="2985758" y="2269510"/>
                </a:lnTo>
                <a:lnTo>
                  <a:pt x="2980042" y="2273953"/>
                </a:lnTo>
                <a:lnTo>
                  <a:pt x="2974008" y="2278078"/>
                </a:lnTo>
                <a:lnTo>
                  <a:pt x="2968292" y="2281886"/>
                </a:lnTo>
                <a:lnTo>
                  <a:pt x="2961941" y="2285376"/>
                </a:lnTo>
                <a:lnTo>
                  <a:pt x="2955272" y="2288867"/>
                </a:lnTo>
                <a:lnTo>
                  <a:pt x="2948603" y="2291723"/>
                </a:lnTo>
                <a:lnTo>
                  <a:pt x="2941934" y="2294578"/>
                </a:lnTo>
                <a:lnTo>
                  <a:pt x="2934948" y="2297117"/>
                </a:lnTo>
                <a:lnTo>
                  <a:pt x="2927644" y="2298703"/>
                </a:lnTo>
                <a:lnTo>
                  <a:pt x="2920657" y="2300607"/>
                </a:lnTo>
                <a:lnTo>
                  <a:pt x="2913353" y="2301877"/>
                </a:lnTo>
                <a:lnTo>
                  <a:pt x="2905732" y="2302829"/>
                </a:lnTo>
                <a:lnTo>
                  <a:pt x="2898110" y="2303146"/>
                </a:lnTo>
                <a:lnTo>
                  <a:pt x="2890488" y="2303463"/>
                </a:lnTo>
                <a:lnTo>
                  <a:pt x="2177552" y="2303463"/>
                </a:lnTo>
                <a:lnTo>
                  <a:pt x="2173423" y="2303146"/>
                </a:lnTo>
                <a:lnTo>
                  <a:pt x="2171200" y="2303146"/>
                </a:lnTo>
                <a:lnTo>
                  <a:pt x="2169613" y="2303146"/>
                </a:lnTo>
                <a:lnTo>
                  <a:pt x="2162944" y="2303146"/>
                </a:lnTo>
                <a:lnTo>
                  <a:pt x="2156275" y="2303146"/>
                </a:lnTo>
                <a:lnTo>
                  <a:pt x="2149924" y="2302511"/>
                </a:lnTo>
                <a:lnTo>
                  <a:pt x="2143572" y="2301559"/>
                </a:lnTo>
                <a:lnTo>
                  <a:pt x="2137538" y="2300607"/>
                </a:lnTo>
                <a:lnTo>
                  <a:pt x="2131187" y="2298703"/>
                </a:lnTo>
                <a:lnTo>
                  <a:pt x="2125153" y="2297117"/>
                </a:lnTo>
                <a:lnTo>
                  <a:pt x="2119437" y="2294896"/>
                </a:lnTo>
                <a:lnTo>
                  <a:pt x="2113403" y="2292040"/>
                </a:lnTo>
                <a:lnTo>
                  <a:pt x="2107370" y="2289501"/>
                </a:lnTo>
                <a:lnTo>
                  <a:pt x="2101971" y="2286645"/>
                </a:lnTo>
                <a:lnTo>
                  <a:pt x="2096572" y="2283155"/>
                </a:lnTo>
                <a:lnTo>
                  <a:pt x="2091491" y="2279665"/>
                </a:lnTo>
                <a:lnTo>
                  <a:pt x="2086093" y="2275222"/>
                </a:lnTo>
                <a:lnTo>
                  <a:pt x="2081329" y="2271097"/>
                </a:lnTo>
                <a:lnTo>
                  <a:pt x="2076883" y="2266972"/>
                </a:lnTo>
                <a:lnTo>
                  <a:pt x="1560520" y="1751334"/>
                </a:lnTo>
                <a:lnTo>
                  <a:pt x="1556074" y="1746574"/>
                </a:lnTo>
                <a:lnTo>
                  <a:pt x="1552263" y="1741815"/>
                </a:lnTo>
                <a:lnTo>
                  <a:pt x="1548135" y="1737055"/>
                </a:lnTo>
                <a:lnTo>
                  <a:pt x="1544642" y="1731661"/>
                </a:lnTo>
                <a:lnTo>
                  <a:pt x="1541466" y="1726583"/>
                </a:lnTo>
                <a:lnTo>
                  <a:pt x="1538291" y="1720872"/>
                </a:lnTo>
                <a:lnTo>
                  <a:pt x="1535432" y="1715477"/>
                </a:lnTo>
                <a:lnTo>
                  <a:pt x="1532892" y="1709766"/>
                </a:lnTo>
                <a:lnTo>
                  <a:pt x="1530987" y="1704054"/>
                </a:lnTo>
                <a:lnTo>
                  <a:pt x="1529081" y="1698342"/>
                </a:lnTo>
                <a:lnTo>
                  <a:pt x="1527493" y="1692631"/>
                </a:lnTo>
                <a:lnTo>
                  <a:pt x="1526223" y="1686919"/>
                </a:lnTo>
                <a:lnTo>
                  <a:pt x="1525270" y="1680890"/>
                </a:lnTo>
                <a:lnTo>
                  <a:pt x="1524635" y="1674544"/>
                </a:lnTo>
                <a:lnTo>
                  <a:pt x="1524000" y="1668515"/>
                </a:lnTo>
                <a:lnTo>
                  <a:pt x="1524000" y="1662803"/>
                </a:lnTo>
                <a:lnTo>
                  <a:pt x="1524000" y="1656774"/>
                </a:lnTo>
                <a:lnTo>
                  <a:pt x="1524635" y="1650428"/>
                </a:lnTo>
                <a:lnTo>
                  <a:pt x="1525270" y="1644716"/>
                </a:lnTo>
                <a:lnTo>
                  <a:pt x="1526223" y="1638687"/>
                </a:lnTo>
                <a:lnTo>
                  <a:pt x="1527493" y="1632658"/>
                </a:lnTo>
                <a:lnTo>
                  <a:pt x="1529081" y="1626946"/>
                </a:lnTo>
                <a:lnTo>
                  <a:pt x="1530987" y="1621235"/>
                </a:lnTo>
                <a:lnTo>
                  <a:pt x="1532892" y="1615523"/>
                </a:lnTo>
                <a:lnTo>
                  <a:pt x="1535432" y="1609811"/>
                </a:lnTo>
                <a:lnTo>
                  <a:pt x="1538291" y="1604417"/>
                </a:lnTo>
                <a:lnTo>
                  <a:pt x="1541466" y="1599023"/>
                </a:lnTo>
                <a:lnTo>
                  <a:pt x="1544642" y="1593628"/>
                </a:lnTo>
                <a:lnTo>
                  <a:pt x="1548135" y="1588551"/>
                </a:lnTo>
                <a:lnTo>
                  <a:pt x="1552263" y="1583474"/>
                </a:lnTo>
                <a:lnTo>
                  <a:pt x="1556074" y="1578714"/>
                </a:lnTo>
                <a:lnTo>
                  <a:pt x="1560520" y="1574272"/>
                </a:lnTo>
                <a:lnTo>
                  <a:pt x="1564966" y="1569830"/>
                </a:lnTo>
                <a:lnTo>
                  <a:pt x="1570047" y="1565705"/>
                </a:lnTo>
                <a:lnTo>
                  <a:pt x="1574811" y="1561897"/>
                </a:lnTo>
                <a:lnTo>
                  <a:pt x="1579574" y="1558406"/>
                </a:lnTo>
                <a:lnTo>
                  <a:pt x="1584973" y="1554916"/>
                </a:lnTo>
                <a:lnTo>
                  <a:pt x="1590054" y="1552060"/>
                </a:lnTo>
                <a:lnTo>
                  <a:pt x="1595770" y="1549521"/>
                </a:lnTo>
                <a:lnTo>
                  <a:pt x="1601486" y="1546666"/>
                </a:lnTo>
                <a:lnTo>
                  <a:pt x="1606885" y="1544444"/>
                </a:lnTo>
                <a:lnTo>
                  <a:pt x="1612919" y="1542858"/>
                </a:lnTo>
                <a:lnTo>
                  <a:pt x="1618635" y="1540954"/>
                </a:lnTo>
                <a:lnTo>
                  <a:pt x="1624669" y="1539685"/>
                </a:lnTo>
                <a:lnTo>
                  <a:pt x="1630702" y="1538733"/>
                </a:lnTo>
                <a:lnTo>
                  <a:pt x="1637054" y="1538098"/>
                </a:lnTo>
                <a:lnTo>
                  <a:pt x="1642770" y="1537463"/>
                </a:lnTo>
                <a:lnTo>
                  <a:pt x="1649121" y="1537146"/>
                </a:lnTo>
                <a:lnTo>
                  <a:pt x="1655473" y="1537463"/>
                </a:lnTo>
                <a:lnTo>
                  <a:pt x="1661824" y="1538098"/>
                </a:lnTo>
                <a:lnTo>
                  <a:pt x="1667858" y="1538733"/>
                </a:lnTo>
                <a:lnTo>
                  <a:pt x="1673891" y="1539685"/>
                </a:lnTo>
                <a:lnTo>
                  <a:pt x="1679925" y="1540954"/>
                </a:lnTo>
                <a:lnTo>
                  <a:pt x="1685641" y="1542858"/>
                </a:lnTo>
                <a:lnTo>
                  <a:pt x="1691675" y="1544444"/>
                </a:lnTo>
                <a:lnTo>
                  <a:pt x="1697391" y="1546666"/>
                </a:lnTo>
                <a:lnTo>
                  <a:pt x="1702790" y="1549521"/>
                </a:lnTo>
                <a:lnTo>
                  <a:pt x="1708506" y="1552060"/>
                </a:lnTo>
                <a:lnTo>
                  <a:pt x="1713587" y="1554916"/>
                </a:lnTo>
                <a:lnTo>
                  <a:pt x="1718986" y="1558406"/>
                </a:lnTo>
                <a:lnTo>
                  <a:pt x="1723749" y="1561897"/>
                </a:lnTo>
                <a:lnTo>
                  <a:pt x="1728513" y="1565705"/>
                </a:lnTo>
                <a:lnTo>
                  <a:pt x="1733594" y="1569830"/>
                </a:lnTo>
                <a:lnTo>
                  <a:pt x="1738040" y="1574272"/>
                </a:lnTo>
                <a:lnTo>
                  <a:pt x="2017816" y="1853827"/>
                </a:lnTo>
                <a:lnTo>
                  <a:pt x="2017816" y="801292"/>
                </a:lnTo>
                <a:lnTo>
                  <a:pt x="2018133" y="794311"/>
                </a:lnTo>
                <a:lnTo>
                  <a:pt x="2018451" y="787330"/>
                </a:lnTo>
                <a:lnTo>
                  <a:pt x="2019404" y="780349"/>
                </a:lnTo>
                <a:lnTo>
                  <a:pt x="2020674" y="773685"/>
                </a:lnTo>
                <a:lnTo>
                  <a:pt x="2021944" y="767021"/>
                </a:lnTo>
                <a:lnTo>
                  <a:pt x="2024167" y="760992"/>
                </a:lnTo>
                <a:lnTo>
                  <a:pt x="2026073" y="754646"/>
                </a:lnTo>
                <a:lnTo>
                  <a:pt x="2028613" y="748300"/>
                </a:lnTo>
                <a:lnTo>
                  <a:pt x="2031471" y="742271"/>
                </a:lnTo>
                <a:lnTo>
                  <a:pt x="2034329" y="736559"/>
                </a:lnTo>
                <a:lnTo>
                  <a:pt x="2037823" y="730530"/>
                </a:lnTo>
                <a:lnTo>
                  <a:pt x="2040998" y="724819"/>
                </a:lnTo>
                <a:lnTo>
                  <a:pt x="2045127" y="719741"/>
                </a:lnTo>
                <a:lnTo>
                  <a:pt x="2048937" y="714347"/>
                </a:lnTo>
                <a:lnTo>
                  <a:pt x="2053383" y="709587"/>
                </a:lnTo>
                <a:lnTo>
                  <a:pt x="2057829" y="704828"/>
                </a:lnTo>
                <a:lnTo>
                  <a:pt x="2062275" y="700702"/>
                </a:lnTo>
                <a:lnTo>
                  <a:pt x="2067674" y="695943"/>
                </a:lnTo>
                <a:lnTo>
                  <a:pt x="2072437" y="692135"/>
                </a:lnTo>
                <a:lnTo>
                  <a:pt x="2078154" y="688327"/>
                </a:lnTo>
                <a:lnTo>
                  <a:pt x="2083552" y="684519"/>
                </a:lnTo>
                <a:lnTo>
                  <a:pt x="2089268" y="681346"/>
                </a:lnTo>
                <a:lnTo>
                  <a:pt x="2095302" y="678173"/>
                </a:lnTo>
                <a:lnTo>
                  <a:pt x="2101018" y="675952"/>
                </a:lnTo>
                <a:lnTo>
                  <a:pt x="2107370" y="673413"/>
                </a:lnTo>
                <a:lnTo>
                  <a:pt x="2113721" y="670875"/>
                </a:lnTo>
                <a:lnTo>
                  <a:pt x="2120390" y="669288"/>
                </a:lnTo>
                <a:lnTo>
                  <a:pt x="2127059" y="667702"/>
                </a:lnTo>
                <a:lnTo>
                  <a:pt x="2133728" y="666432"/>
                </a:lnTo>
                <a:lnTo>
                  <a:pt x="2140079" y="665798"/>
                </a:lnTo>
                <a:lnTo>
                  <a:pt x="2147065" y="665163"/>
                </a:lnTo>
                <a:close/>
                <a:moveTo>
                  <a:pt x="1426690" y="484188"/>
                </a:moveTo>
                <a:lnTo>
                  <a:pt x="1631151" y="484188"/>
                </a:lnTo>
                <a:lnTo>
                  <a:pt x="1634627" y="484505"/>
                </a:lnTo>
                <a:lnTo>
                  <a:pt x="1637787" y="484822"/>
                </a:lnTo>
                <a:lnTo>
                  <a:pt x="1640947" y="485773"/>
                </a:lnTo>
                <a:lnTo>
                  <a:pt x="1644107" y="486725"/>
                </a:lnTo>
                <a:lnTo>
                  <a:pt x="1646635" y="488310"/>
                </a:lnTo>
                <a:lnTo>
                  <a:pt x="1649479" y="489895"/>
                </a:lnTo>
                <a:lnTo>
                  <a:pt x="1652008" y="491798"/>
                </a:lnTo>
                <a:lnTo>
                  <a:pt x="1654536" y="493700"/>
                </a:lnTo>
                <a:lnTo>
                  <a:pt x="1656432" y="496237"/>
                </a:lnTo>
                <a:lnTo>
                  <a:pt x="1658328" y="498773"/>
                </a:lnTo>
                <a:lnTo>
                  <a:pt x="1659908" y="501310"/>
                </a:lnTo>
                <a:lnTo>
                  <a:pt x="1661488" y="504164"/>
                </a:lnTo>
                <a:lnTo>
                  <a:pt x="1662436" y="507334"/>
                </a:lnTo>
                <a:lnTo>
                  <a:pt x="1663068" y="510505"/>
                </a:lnTo>
                <a:lnTo>
                  <a:pt x="1663700" y="513676"/>
                </a:lnTo>
                <a:lnTo>
                  <a:pt x="1663700" y="517164"/>
                </a:lnTo>
                <a:lnTo>
                  <a:pt x="1663700" y="1389743"/>
                </a:lnTo>
                <a:lnTo>
                  <a:pt x="1663700" y="1393231"/>
                </a:lnTo>
                <a:lnTo>
                  <a:pt x="1663068" y="1396401"/>
                </a:lnTo>
                <a:lnTo>
                  <a:pt x="1662436" y="1399572"/>
                </a:lnTo>
                <a:lnTo>
                  <a:pt x="1661488" y="1402743"/>
                </a:lnTo>
                <a:lnTo>
                  <a:pt x="1659908" y="1405279"/>
                </a:lnTo>
                <a:lnTo>
                  <a:pt x="1658328" y="1408133"/>
                </a:lnTo>
                <a:lnTo>
                  <a:pt x="1656432" y="1410669"/>
                </a:lnTo>
                <a:lnTo>
                  <a:pt x="1654536" y="1413206"/>
                </a:lnTo>
                <a:lnTo>
                  <a:pt x="1652008" y="1415108"/>
                </a:lnTo>
                <a:lnTo>
                  <a:pt x="1649479" y="1417011"/>
                </a:lnTo>
                <a:lnTo>
                  <a:pt x="1646635" y="1418596"/>
                </a:lnTo>
                <a:lnTo>
                  <a:pt x="1644107" y="1420182"/>
                </a:lnTo>
                <a:lnTo>
                  <a:pt x="1640947" y="1421133"/>
                </a:lnTo>
                <a:lnTo>
                  <a:pt x="1637787" y="1421767"/>
                </a:lnTo>
                <a:lnTo>
                  <a:pt x="1634627" y="1422401"/>
                </a:lnTo>
                <a:lnTo>
                  <a:pt x="1631151" y="1422401"/>
                </a:lnTo>
                <a:lnTo>
                  <a:pt x="1426690" y="1422401"/>
                </a:lnTo>
                <a:lnTo>
                  <a:pt x="1423214" y="1422401"/>
                </a:lnTo>
                <a:lnTo>
                  <a:pt x="1420054" y="1421767"/>
                </a:lnTo>
                <a:lnTo>
                  <a:pt x="1416894" y="1421133"/>
                </a:lnTo>
                <a:lnTo>
                  <a:pt x="1413734" y="1420182"/>
                </a:lnTo>
                <a:lnTo>
                  <a:pt x="1411206" y="1418596"/>
                </a:lnTo>
                <a:lnTo>
                  <a:pt x="1408362" y="1417011"/>
                </a:lnTo>
                <a:lnTo>
                  <a:pt x="1405834" y="1415108"/>
                </a:lnTo>
                <a:lnTo>
                  <a:pt x="1403622" y="1413206"/>
                </a:lnTo>
                <a:lnTo>
                  <a:pt x="1401409" y="1410669"/>
                </a:lnTo>
                <a:lnTo>
                  <a:pt x="1399513" y="1408133"/>
                </a:lnTo>
                <a:lnTo>
                  <a:pt x="1397933" y="1405279"/>
                </a:lnTo>
                <a:lnTo>
                  <a:pt x="1396669" y="1402743"/>
                </a:lnTo>
                <a:lnTo>
                  <a:pt x="1395405" y="1399572"/>
                </a:lnTo>
                <a:lnTo>
                  <a:pt x="1394457" y="1396401"/>
                </a:lnTo>
                <a:lnTo>
                  <a:pt x="1394141" y="1393231"/>
                </a:lnTo>
                <a:lnTo>
                  <a:pt x="1393825" y="1389743"/>
                </a:lnTo>
                <a:lnTo>
                  <a:pt x="1393825" y="517164"/>
                </a:lnTo>
                <a:lnTo>
                  <a:pt x="1394141" y="513676"/>
                </a:lnTo>
                <a:lnTo>
                  <a:pt x="1394457" y="510505"/>
                </a:lnTo>
                <a:lnTo>
                  <a:pt x="1395405" y="507334"/>
                </a:lnTo>
                <a:lnTo>
                  <a:pt x="1396669" y="504164"/>
                </a:lnTo>
                <a:lnTo>
                  <a:pt x="1397933" y="501310"/>
                </a:lnTo>
                <a:lnTo>
                  <a:pt x="1399513" y="498773"/>
                </a:lnTo>
                <a:lnTo>
                  <a:pt x="1401409" y="496237"/>
                </a:lnTo>
                <a:lnTo>
                  <a:pt x="1403622" y="493700"/>
                </a:lnTo>
                <a:lnTo>
                  <a:pt x="1405834" y="491798"/>
                </a:lnTo>
                <a:lnTo>
                  <a:pt x="1408362" y="489895"/>
                </a:lnTo>
                <a:lnTo>
                  <a:pt x="1411206" y="488310"/>
                </a:lnTo>
                <a:lnTo>
                  <a:pt x="1413734" y="486725"/>
                </a:lnTo>
                <a:lnTo>
                  <a:pt x="1416894" y="485773"/>
                </a:lnTo>
                <a:lnTo>
                  <a:pt x="1420054" y="484822"/>
                </a:lnTo>
                <a:lnTo>
                  <a:pt x="1423214" y="484505"/>
                </a:lnTo>
                <a:lnTo>
                  <a:pt x="1426690" y="484188"/>
                </a:lnTo>
                <a:close/>
                <a:moveTo>
                  <a:pt x="183794" y="0"/>
                </a:moveTo>
                <a:lnTo>
                  <a:pt x="193952" y="0"/>
                </a:lnTo>
                <a:lnTo>
                  <a:pt x="2827060" y="0"/>
                </a:lnTo>
                <a:lnTo>
                  <a:pt x="2837218" y="0"/>
                </a:lnTo>
                <a:lnTo>
                  <a:pt x="2847059" y="952"/>
                </a:lnTo>
                <a:lnTo>
                  <a:pt x="2856582" y="2539"/>
                </a:lnTo>
                <a:lnTo>
                  <a:pt x="2866105" y="4443"/>
                </a:lnTo>
                <a:lnTo>
                  <a:pt x="2875628" y="6982"/>
                </a:lnTo>
                <a:lnTo>
                  <a:pt x="2884516" y="10156"/>
                </a:lnTo>
                <a:lnTo>
                  <a:pt x="2893721" y="13964"/>
                </a:lnTo>
                <a:lnTo>
                  <a:pt x="2902292" y="17773"/>
                </a:lnTo>
                <a:lnTo>
                  <a:pt x="2911180" y="22851"/>
                </a:lnTo>
                <a:lnTo>
                  <a:pt x="2919433" y="27611"/>
                </a:lnTo>
                <a:lnTo>
                  <a:pt x="2927369" y="33324"/>
                </a:lnTo>
                <a:lnTo>
                  <a:pt x="2935623" y="39036"/>
                </a:lnTo>
                <a:lnTo>
                  <a:pt x="2942924" y="45384"/>
                </a:lnTo>
                <a:lnTo>
                  <a:pt x="2950225" y="52366"/>
                </a:lnTo>
                <a:lnTo>
                  <a:pt x="2957525" y="59665"/>
                </a:lnTo>
                <a:lnTo>
                  <a:pt x="2964192" y="67282"/>
                </a:lnTo>
                <a:lnTo>
                  <a:pt x="2970540" y="74899"/>
                </a:lnTo>
                <a:lnTo>
                  <a:pt x="2976571" y="83468"/>
                </a:lnTo>
                <a:lnTo>
                  <a:pt x="2982285" y="92037"/>
                </a:lnTo>
                <a:lnTo>
                  <a:pt x="2987682" y="101240"/>
                </a:lnTo>
                <a:lnTo>
                  <a:pt x="2992761" y="110444"/>
                </a:lnTo>
                <a:lnTo>
                  <a:pt x="2997522" y="119965"/>
                </a:lnTo>
                <a:lnTo>
                  <a:pt x="3001649" y="130121"/>
                </a:lnTo>
                <a:lnTo>
                  <a:pt x="3005458" y="140276"/>
                </a:lnTo>
                <a:lnTo>
                  <a:pt x="3008950" y="150749"/>
                </a:lnTo>
                <a:lnTo>
                  <a:pt x="3012124" y="161540"/>
                </a:lnTo>
                <a:lnTo>
                  <a:pt x="3014663" y="172330"/>
                </a:lnTo>
                <a:lnTo>
                  <a:pt x="3016885" y="183438"/>
                </a:lnTo>
                <a:lnTo>
                  <a:pt x="3018473" y="194546"/>
                </a:lnTo>
                <a:lnTo>
                  <a:pt x="3019742" y="205971"/>
                </a:lnTo>
                <a:lnTo>
                  <a:pt x="3020695" y="218031"/>
                </a:lnTo>
                <a:lnTo>
                  <a:pt x="3021012" y="229774"/>
                </a:lnTo>
                <a:lnTo>
                  <a:pt x="3021012" y="1276768"/>
                </a:lnTo>
                <a:lnTo>
                  <a:pt x="3013711" y="1272642"/>
                </a:lnTo>
                <a:lnTo>
                  <a:pt x="3006410" y="1268833"/>
                </a:lnTo>
                <a:lnTo>
                  <a:pt x="2999109" y="1265342"/>
                </a:lnTo>
                <a:lnTo>
                  <a:pt x="2991808" y="1262169"/>
                </a:lnTo>
                <a:lnTo>
                  <a:pt x="2983872" y="1258995"/>
                </a:lnTo>
                <a:lnTo>
                  <a:pt x="2976254" y="1256139"/>
                </a:lnTo>
                <a:lnTo>
                  <a:pt x="2968318" y="1253282"/>
                </a:lnTo>
                <a:lnTo>
                  <a:pt x="2960382" y="1251061"/>
                </a:lnTo>
                <a:lnTo>
                  <a:pt x="2952129" y="1248839"/>
                </a:lnTo>
                <a:lnTo>
                  <a:pt x="2944193" y="1247252"/>
                </a:lnTo>
                <a:lnTo>
                  <a:pt x="2935940" y="1245348"/>
                </a:lnTo>
                <a:lnTo>
                  <a:pt x="2927369" y="1244079"/>
                </a:lnTo>
                <a:lnTo>
                  <a:pt x="2919116" y="1242809"/>
                </a:lnTo>
                <a:lnTo>
                  <a:pt x="2910863" y="1242175"/>
                </a:lnTo>
                <a:lnTo>
                  <a:pt x="2901975" y="1241540"/>
                </a:lnTo>
                <a:lnTo>
                  <a:pt x="2893404" y="1241540"/>
                </a:lnTo>
                <a:lnTo>
                  <a:pt x="2646123" y="1213294"/>
                </a:lnTo>
                <a:lnTo>
                  <a:pt x="2646123" y="313876"/>
                </a:lnTo>
                <a:lnTo>
                  <a:pt x="374889" y="313876"/>
                </a:lnTo>
                <a:lnTo>
                  <a:pt x="374889" y="1959424"/>
                </a:lnTo>
                <a:lnTo>
                  <a:pt x="1610021" y="1959424"/>
                </a:lnTo>
                <a:lnTo>
                  <a:pt x="1923646" y="2273300"/>
                </a:lnTo>
                <a:lnTo>
                  <a:pt x="193952" y="2273300"/>
                </a:lnTo>
                <a:lnTo>
                  <a:pt x="183794" y="2273300"/>
                </a:lnTo>
                <a:lnTo>
                  <a:pt x="173953" y="2272348"/>
                </a:lnTo>
                <a:lnTo>
                  <a:pt x="164113" y="2270761"/>
                </a:lnTo>
                <a:lnTo>
                  <a:pt x="154908" y="2268857"/>
                </a:lnTo>
                <a:lnTo>
                  <a:pt x="145385" y="2266318"/>
                </a:lnTo>
                <a:lnTo>
                  <a:pt x="136496" y="2263144"/>
                </a:lnTo>
                <a:lnTo>
                  <a:pt x="127291" y="2259336"/>
                </a:lnTo>
                <a:lnTo>
                  <a:pt x="118720" y="2255528"/>
                </a:lnTo>
                <a:lnTo>
                  <a:pt x="109832" y="2250450"/>
                </a:lnTo>
                <a:lnTo>
                  <a:pt x="101579" y="2245689"/>
                </a:lnTo>
                <a:lnTo>
                  <a:pt x="93326" y="2240294"/>
                </a:lnTo>
                <a:lnTo>
                  <a:pt x="85390" y="2234264"/>
                </a:lnTo>
                <a:lnTo>
                  <a:pt x="77771" y="2227917"/>
                </a:lnTo>
                <a:lnTo>
                  <a:pt x="70470" y="2220935"/>
                </a:lnTo>
                <a:lnTo>
                  <a:pt x="63487" y="2213635"/>
                </a:lnTo>
                <a:lnTo>
                  <a:pt x="56821" y="2206018"/>
                </a:lnTo>
                <a:lnTo>
                  <a:pt x="50472" y="2198402"/>
                </a:lnTo>
                <a:lnTo>
                  <a:pt x="44441" y="2189833"/>
                </a:lnTo>
                <a:lnTo>
                  <a:pt x="38727" y="2181264"/>
                </a:lnTo>
                <a:lnTo>
                  <a:pt x="33013" y="2172060"/>
                </a:lnTo>
                <a:lnTo>
                  <a:pt x="28252" y="2162856"/>
                </a:lnTo>
                <a:lnTo>
                  <a:pt x="23490" y="2153335"/>
                </a:lnTo>
                <a:lnTo>
                  <a:pt x="19364" y="2143180"/>
                </a:lnTo>
                <a:lnTo>
                  <a:pt x="15237" y="2133024"/>
                </a:lnTo>
                <a:lnTo>
                  <a:pt x="11745" y="2122551"/>
                </a:lnTo>
                <a:lnTo>
                  <a:pt x="8888" y="2112078"/>
                </a:lnTo>
                <a:lnTo>
                  <a:pt x="6349" y="2100970"/>
                </a:lnTo>
                <a:lnTo>
                  <a:pt x="3809" y="2089862"/>
                </a:lnTo>
                <a:lnTo>
                  <a:pt x="2540" y="2078754"/>
                </a:lnTo>
                <a:lnTo>
                  <a:pt x="952" y="2067329"/>
                </a:lnTo>
                <a:lnTo>
                  <a:pt x="318" y="2055269"/>
                </a:lnTo>
                <a:lnTo>
                  <a:pt x="0" y="2043844"/>
                </a:lnTo>
                <a:lnTo>
                  <a:pt x="0" y="229774"/>
                </a:lnTo>
                <a:lnTo>
                  <a:pt x="318" y="218031"/>
                </a:lnTo>
                <a:lnTo>
                  <a:pt x="952" y="205971"/>
                </a:lnTo>
                <a:lnTo>
                  <a:pt x="2540" y="194546"/>
                </a:lnTo>
                <a:lnTo>
                  <a:pt x="3809" y="183438"/>
                </a:lnTo>
                <a:lnTo>
                  <a:pt x="6349" y="172330"/>
                </a:lnTo>
                <a:lnTo>
                  <a:pt x="8888" y="161540"/>
                </a:lnTo>
                <a:lnTo>
                  <a:pt x="11745" y="150749"/>
                </a:lnTo>
                <a:lnTo>
                  <a:pt x="15237" y="140276"/>
                </a:lnTo>
                <a:lnTo>
                  <a:pt x="19364" y="130121"/>
                </a:lnTo>
                <a:lnTo>
                  <a:pt x="23490" y="119965"/>
                </a:lnTo>
                <a:lnTo>
                  <a:pt x="28252" y="110444"/>
                </a:lnTo>
                <a:lnTo>
                  <a:pt x="33013" y="101240"/>
                </a:lnTo>
                <a:lnTo>
                  <a:pt x="38727" y="92037"/>
                </a:lnTo>
                <a:lnTo>
                  <a:pt x="44441" y="83468"/>
                </a:lnTo>
                <a:lnTo>
                  <a:pt x="50472" y="74899"/>
                </a:lnTo>
                <a:lnTo>
                  <a:pt x="56821" y="67282"/>
                </a:lnTo>
                <a:lnTo>
                  <a:pt x="63487" y="59665"/>
                </a:lnTo>
                <a:lnTo>
                  <a:pt x="70470" y="52366"/>
                </a:lnTo>
                <a:lnTo>
                  <a:pt x="77771" y="45384"/>
                </a:lnTo>
                <a:lnTo>
                  <a:pt x="85390" y="39036"/>
                </a:lnTo>
                <a:lnTo>
                  <a:pt x="93326" y="33324"/>
                </a:lnTo>
                <a:lnTo>
                  <a:pt x="101579" y="27611"/>
                </a:lnTo>
                <a:lnTo>
                  <a:pt x="109832" y="22851"/>
                </a:lnTo>
                <a:lnTo>
                  <a:pt x="118720" y="17773"/>
                </a:lnTo>
                <a:lnTo>
                  <a:pt x="127291" y="13964"/>
                </a:lnTo>
                <a:lnTo>
                  <a:pt x="136496" y="10156"/>
                </a:lnTo>
                <a:lnTo>
                  <a:pt x="145385" y="6982"/>
                </a:lnTo>
                <a:lnTo>
                  <a:pt x="154908" y="4443"/>
                </a:lnTo>
                <a:lnTo>
                  <a:pt x="164113" y="2539"/>
                </a:lnTo>
                <a:lnTo>
                  <a:pt x="173953" y="952"/>
                </a:lnTo>
                <a:lnTo>
                  <a:pt x="18379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sz="1012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5921799" y="2442529"/>
            <a:ext cx="701895" cy="701895"/>
            <a:chOff x="1677608" y="2996952"/>
            <a:chExt cx="1395643" cy="1395643"/>
          </a:xfrm>
        </p:grpSpPr>
        <p:sp>
          <p:nvSpPr>
            <p:cNvPr id="15" name="Oval 60"/>
            <p:cNvSpPr>
              <a:spLocks noChangeAspect="1"/>
            </p:cNvSpPr>
            <p:nvPr/>
          </p:nvSpPr>
          <p:spPr>
            <a:xfrm>
              <a:off x="1677608" y="2996952"/>
              <a:ext cx="1395643" cy="1395643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81000"/>
                  </a:schemeClr>
                </a:gs>
                <a:gs pos="0">
                  <a:schemeClr val="bg1">
                    <a:lumMod val="99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317500" dist="1143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>
                <a:solidFill>
                  <a:prstClr val="white"/>
                </a:solidFill>
              </a:endParaRPr>
            </a:p>
          </p:txBody>
        </p:sp>
        <p:sp>
          <p:nvSpPr>
            <p:cNvPr id="16" name="Oval 29"/>
            <p:cNvSpPr>
              <a:spLocks noChangeAspect="1"/>
            </p:cNvSpPr>
            <p:nvPr/>
          </p:nvSpPr>
          <p:spPr>
            <a:xfrm>
              <a:off x="1850114" y="3169458"/>
              <a:ext cx="1050630" cy="1050630"/>
            </a:xfrm>
            <a:prstGeom prst="ellipse">
              <a:avLst/>
            </a:prstGeom>
            <a:gradFill>
              <a:gsLst>
                <a:gs pos="0">
                  <a:srgbClr val="C72319"/>
                </a:gs>
                <a:gs pos="100000">
                  <a:srgbClr val="F34347"/>
                </a:gs>
              </a:gsLst>
              <a:lin ang="5400000" scaled="1"/>
            </a:gradFill>
            <a:ln w="120650">
              <a:gradFill flip="none" rotWithShape="1">
                <a:gsLst>
                  <a:gs pos="0">
                    <a:schemeClr val="bg1">
                      <a:lumMod val="78000"/>
                    </a:schemeClr>
                  </a:gs>
                  <a:gs pos="100000">
                    <a:schemeClr val="bg1">
                      <a:lumMod val="98000"/>
                    </a:schemeClr>
                  </a:gs>
                </a:gsLst>
                <a:lin ang="5400000" scaled="1"/>
                <a:tileRect/>
              </a:gradFill>
            </a:ln>
            <a:effectLst>
              <a:innerShdw blurRad="330200" dist="165100" dir="16200000">
                <a:prstClr val="black">
                  <a:alpha val="5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99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DIN-BoldItalic" pitchFamily="50" charset="0"/>
                </a:rPr>
                <a:t></a:t>
              </a: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2466314" y="3147850"/>
            <a:ext cx="701895" cy="701895"/>
            <a:chOff x="1677608" y="2996952"/>
            <a:chExt cx="1395643" cy="1395643"/>
          </a:xfrm>
        </p:grpSpPr>
        <p:sp>
          <p:nvSpPr>
            <p:cNvPr id="18" name="Oval 60"/>
            <p:cNvSpPr>
              <a:spLocks noChangeAspect="1"/>
            </p:cNvSpPr>
            <p:nvPr/>
          </p:nvSpPr>
          <p:spPr>
            <a:xfrm>
              <a:off x="1677608" y="2996952"/>
              <a:ext cx="1395643" cy="1395643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81000"/>
                  </a:schemeClr>
                </a:gs>
                <a:gs pos="0">
                  <a:schemeClr val="bg1">
                    <a:lumMod val="99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317500" dist="1143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>
                <a:solidFill>
                  <a:prstClr val="white"/>
                </a:solidFill>
              </a:endParaRPr>
            </a:p>
          </p:txBody>
        </p:sp>
        <p:sp>
          <p:nvSpPr>
            <p:cNvPr id="19" name="Oval 29"/>
            <p:cNvSpPr>
              <a:spLocks noChangeAspect="1"/>
            </p:cNvSpPr>
            <p:nvPr/>
          </p:nvSpPr>
          <p:spPr>
            <a:xfrm>
              <a:off x="1850114" y="3169458"/>
              <a:ext cx="1050630" cy="1050630"/>
            </a:xfrm>
            <a:prstGeom prst="ellipse">
              <a:avLst/>
            </a:prstGeom>
            <a:gradFill>
              <a:gsLst>
                <a:gs pos="0">
                  <a:srgbClr val="026C68"/>
                </a:gs>
                <a:gs pos="100000">
                  <a:srgbClr val="059188"/>
                </a:gs>
              </a:gsLst>
              <a:lin ang="5400000" scaled="1"/>
            </a:gradFill>
            <a:ln w="120650">
              <a:gradFill flip="none" rotWithShape="1">
                <a:gsLst>
                  <a:gs pos="0">
                    <a:schemeClr val="bg1">
                      <a:lumMod val="78000"/>
                    </a:schemeClr>
                  </a:gs>
                  <a:gs pos="100000">
                    <a:schemeClr val="bg1">
                      <a:lumMod val="98000"/>
                    </a:schemeClr>
                  </a:gs>
                </a:gsLst>
                <a:lin ang="5400000" scaled="1"/>
                <a:tileRect/>
              </a:gradFill>
            </a:ln>
            <a:effectLst>
              <a:innerShdw blurRad="330200" dist="165100" dir="16200000">
                <a:prstClr val="black">
                  <a:alpha val="5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99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DIN-BoldItalic" pitchFamily="50" charset="0"/>
                </a:rPr>
                <a:t></a:t>
              </a: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5921799" y="3867557"/>
            <a:ext cx="701895" cy="701895"/>
            <a:chOff x="1677608" y="2996952"/>
            <a:chExt cx="1395643" cy="1395643"/>
          </a:xfrm>
        </p:grpSpPr>
        <p:sp>
          <p:nvSpPr>
            <p:cNvPr id="21" name="Oval 60"/>
            <p:cNvSpPr>
              <a:spLocks noChangeAspect="1"/>
            </p:cNvSpPr>
            <p:nvPr/>
          </p:nvSpPr>
          <p:spPr>
            <a:xfrm>
              <a:off x="1677608" y="2996952"/>
              <a:ext cx="1395643" cy="1395643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81000"/>
                  </a:schemeClr>
                </a:gs>
                <a:gs pos="0">
                  <a:schemeClr val="bg1">
                    <a:lumMod val="99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317500" dist="1143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>
                <a:solidFill>
                  <a:prstClr val="white"/>
                </a:solidFill>
              </a:endParaRPr>
            </a:p>
          </p:txBody>
        </p:sp>
        <p:sp>
          <p:nvSpPr>
            <p:cNvPr id="22" name="Oval 29"/>
            <p:cNvSpPr>
              <a:spLocks noChangeAspect="1"/>
            </p:cNvSpPr>
            <p:nvPr/>
          </p:nvSpPr>
          <p:spPr>
            <a:xfrm>
              <a:off x="1850114" y="3169458"/>
              <a:ext cx="1050630" cy="1050630"/>
            </a:xfrm>
            <a:prstGeom prst="ellipse">
              <a:avLst/>
            </a:prstGeom>
            <a:gradFill>
              <a:gsLst>
                <a:gs pos="0">
                  <a:srgbClr val="03435C"/>
                </a:gs>
                <a:gs pos="100000">
                  <a:srgbClr val="037A9B"/>
                </a:gs>
              </a:gsLst>
              <a:lin ang="5400000" scaled="1"/>
            </a:gradFill>
            <a:ln w="120650">
              <a:gradFill flip="none" rotWithShape="1">
                <a:gsLst>
                  <a:gs pos="0">
                    <a:schemeClr val="bg1">
                      <a:lumMod val="78000"/>
                    </a:schemeClr>
                  </a:gs>
                  <a:gs pos="100000">
                    <a:schemeClr val="bg1">
                      <a:lumMod val="98000"/>
                    </a:schemeClr>
                  </a:gs>
                </a:gsLst>
                <a:lin ang="5400000" scaled="1"/>
                <a:tileRect/>
              </a:gradFill>
            </a:ln>
            <a:effectLst>
              <a:innerShdw blurRad="330200" dist="165100" dir="16200000">
                <a:prstClr val="black">
                  <a:alpha val="5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99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DIN-BoldItalic" pitchFamily="50" charset="0"/>
                </a:rPr>
                <a:t></a:t>
              </a:r>
            </a:p>
          </p:txBody>
        </p:sp>
      </p:grpSp>
      <p:sp>
        <p:nvSpPr>
          <p:cNvPr id="23" name="KSO_Shape"/>
          <p:cNvSpPr/>
          <p:nvPr/>
        </p:nvSpPr>
        <p:spPr bwMode="auto">
          <a:xfrm>
            <a:off x="6158995" y="2706614"/>
            <a:ext cx="241172" cy="205399"/>
          </a:xfrm>
          <a:custGeom>
            <a:avLst/>
            <a:gdLst>
              <a:gd name="T0" fmla="*/ 432030 w 2125663"/>
              <a:gd name="T1" fmla="*/ 1344893 h 1811338"/>
              <a:gd name="T2" fmla="*/ 462740 w 2125663"/>
              <a:gd name="T3" fmla="*/ 1477960 h 1811338"/>
              <a:gd name="T4" fmla="*/ 513638 w 2125663"/>
              <a:gd name="T5" fmla="*/ 1557743 h 1811338"/>
              <a:gd name="T6" fmla="*/ 516481 w 2125663"/>
              <a:gd name="T7" fmla="*/ 1336346 h 1811338"/>
              <a:gd name="T8" fmla="*/ 503401 w 2125663"/>
              <a:gd name="T9" fmla="*/ 1310416 h 1811338"/>
              <a:gd name="T10" fmla="*/ 515913 w 2125663"/>
              <a:gd name="T11" fmla="*/ 1250009 h 1811338"/>
              <a:gd name="T12" fmla="*/ 618846 w 2125663"/>
              <a:gd name="T13" fmla="*/ 1242885 h 1811338"/>
              <a:gd name="T14" fmla="*/ 643583 w 2125663"/>
              <a:gd name="T15" fmla="*/ 1263116 h 1811338"/>
              <a:gd name="T16" fmla="*/ 642446 w 2125663"/>
              <a:gd name="T17" fmla="*/ 1324948 h 1811338"/>
              <a:gd name="T18" fmla="*/ 619414 w 2125663"/>
              <a:gd name="T19" fmla="*/ 1342899 h 1811338"/>
              <a:gd name="T20" fmla="*/ 664057 w 2125663"/>
              <a:gd name="T21" fmla="*/ 1524691 h 1811338"/>
              <a:gd name="T22" fmla="*/ 704434 w 2125663"/>
              <a:gd name="T23" fmla="*/ 1417553 h 1811338"/>
              <a:gd name="T24" fmla="*/ 725191 w 2125663"/>
              <a:gd name="T25" fmla="*/ 1259697 h 1811338"/>
              <a:gd name="T26" fmla="*/ 857412 w 2125663"/>
              <a:gd name="T27" fmla="*/ 1192451 h 1811338"/>
              <a:gd name="T28" fmla="*/ 923096 w 2125663"/>
              <a:gd name="T29" fmla="*/ 1212682 h 1811338"/>
              <a:gd name="T30" fmla="*/ 970013 w 2125663"/>
              <a:gd name="T31" fmla="*/ 1259697 h 1811338"/>
              <a:gd name="T32" fmla="*/ 990201 w 2125663"/>
              <a:gd name="T33" fmla="*/ 1325233 h 1811338"/>
              <a:gd name="T34" fmla="*/ 980818 w 2125663"/>
              <a:gd name="T35" fmla="*/ 1537228 h 1811338"/>
              <a:gd name="T36" fmla="*/ 935891 w 2125663"/>
              <a:gd name="T37" fmla="*/ 1570566 h 1811338"/>
              <a:gd name="T38" fmla="*/ 798837 w 2125663"/>
              <a:gd name="T39" fmla="*/ 1607608 h 1811338"/>
              <a:gd name="T40" fmla="*/ 617424 w 2125663"/>
              <a:gd name="T41" fmla="*/ 1622140 h 1811338"/>
              <a:gd name="T42" fmla="*/ 428049 w 2125663"/>
              <a:gd name="T43" fmla="*/ 1615872 h 1811338"/>
              <a:gd name="T44" fmla="*/ 264551 w 2125663"/>
              <a:gd name="T45" fmla="*/ 1588232 h 1811338"/>
              <a:gd name="T46" fmla="*/ 180669 w 2125663"/>
              <a:gd name="T47" fmla="*/ 1549481 h 1811338"/>
              <a:gd name="T48" fmla="*/ 159912 w 2125663"/>
              <a:gd name="T49" fmla="*/ 1517283 h 1811338"/>
              <a:gd name="T50" fmla="*/ 167873 w 2125663"/>
              <a:gd name="T51" fmla="*/ 1284201 h 1811338"/>
              <a:gd name="T52" fmla="*/ 205123 w 2125663"/>
              <a:gd name="T53" fmla="*/ 1228638 h 1811338"/>
              <a:gd name="T54" fmla="*/ 264266 w 2125663"/>
              <a:gd name="T55" fmla="*/ 1196440 h 1811338"/>
              <a:gd name="T56" fmla="*/ 421225 w 2125663"/>
              <a:gd name="T57" fmla="*/ 1183048 h 1811338"/>
              <a:gd name="T58" fmla="*/ 433514 w 2125663"/>
              <a:gd name="T59" fmla="*/ 761303 h 1811338"/>
              <a:gd name="T60" fmla="*/ 391450 w 2125663"/>
              <a:gd name="T61" fmla="*/ 813630 h 1811338"/>
              <a:gd name="T62" fmla="*/ 379229 w 2125663"/>
              <a:gd name="T63" fmla="*/ 902075 h 1811338"/>
              <a:gd name="T64" fmla="*/ 414756 w 2125663"/>
              <a:gd name="T65" fmla="*/ 1016114 h 1811338"/>
              <a:gd name="T66" fmla="*/ 487516 w 2125663"/>
              <a:gd name="T67" fmla="*/ 1099439 h 1811338"/>
              <a:gd name="T68" fmla="*/ 567666 w 2125663"/>
              <a:gd name="T69" fmla="*/ 1135272 h 1811338"/>
              <a:gd name="T70" fmla="*/ 645542 w 2125663"/>
              <a:gd name="T71" fmla="*/ 1111099 h 1811338"/>
              <a:gd name="T72" fmla="*/ 722282 w 2125663"/>
              <a:gd name="T73" fmla="*/ 1035452 h 1811338"/>
              <a:gd name="T74" fmla="*/ 767757 w 2125663"/>
              <a:gd name="T75" fmla="*/ 926248 h 1811338"/>
              <a:gd name="T76" fmla="*/ 666290 w 2125663"/>
              <a:gd name="T77" fmla="*/ 863967 h 1811338"/>
              <a:gd name="T78" fmla="*/ 546918 w 2125663"/>
              <a:gd name="T79" fmla="*/ 832116 h 1811338"/>
              <a:gd name="T80" fmla="*/ 484389 w 2125663"/>
              <a:gd name="T81" fmla="*/ 790595 h 1811338"/>
              <a:gd name="T82" fmla="*/ 452273 w 2125663"/>
              <a:gd name="T83" fmla="*/ 760734 h 1811338"/>
              <a:gd name="T84" fmla="*/ 568234 w 2125663"/>
              <a:gd name="T85" fmla="*/ 587258 h 1811338"/>
              <a:gd name="T86" fmla="*/ 631616 w 2125663"/>
              <a:gd name="T87" fmla="*/ 594937 h 1811338"/>
              <a:gd name="T88" fmla="*/ 705513 w 2125663"/>
              <a:gd name="T89" fmla="*/ 631054 h 1811338"/>
              <a:gd name="T90" fmla="*/ 790210 w 2125663"/>
              <a:gd name="T91" fmla="*/ 732864 h 1811338"/>
              <a:gd name="T92" fmla="*/ 826306 w 2125663"/>
              <a:gd name="T93" fmla="*/ 873920 h 1811338"/>
              <a:gd name="T94" fmla="*/ 818064 w 2125663"/>
              <a:gd name="T95" fmla="*/ 959237 h 1811338"/>
              <a:gd name="T96" fmla="*/ 780831 w 2125663"/>
              <a:gd name="T97" fmla="*/ 1048534 h 1811338"/>
              <a:gd name="T98" fmla="*/ 687607 w 2125663"/>
              <a:gd name="T99" fmla="*/ 1148922 h 1811338"/>
              <a:gd name="T100" fmla="*/ 588983 w 2125663"/>
              <a:gd name="T101" fmla="*/ 1190727 h 1811338"/>
              <a:gd name="T102" fmla="*/ 525033 w 2125663"/>
              <a:gd name="T103" fmla="*/ 1182480 h 1811338"/>
              <a:gd name="T104" fmla="*/ 421293 w 2125663"/>
              <a:gd name="T105" fmla="*/ 1115081 h 1811338"/>
              <a:gd name="T106" fmla="*/ 345406 w 2125663"/>
              <a:gd name="T107" fmla="*/ 1002463 h 1811338"/>
              <a:gd name="T108" fmla="*/ 325511 w 2125663"/>
              <a:gd name="T109" fmla="*/ 929092 h 1811338"/>
              <a:gd name="T110" fmla="*/ 330627 w 2125663"/>
              <a:gd name="T111" fmla="*/ 813915 h 1811338"/>
              <a:gd name="T112" fmla="*/ 388324 w 2125663"/>
              <a:gd name="T113" fmla="*/ 686510 h 1811338"/>
              <a:gd name="T114" fmla="*/ 482400 w 2125663"/>
              <a:gd name="T115" fmla="*/ 608303 h 1811338"/>
              <a:gd name="T116" fmla="*/ 542939 w 2125663"/>
              <a:gd name="T117" fmla="*/ 589534 h 1811338"/>
              <a:gd name="T118" fmla="*/ 0 w 2125663"/>
              <a:gd name="T119" fmla="*/ 0 h 1811338"/>
              <a:gd name="T120" fmla="*/ 174993 w 2125663"/>
              <a:gd name="T121" fmla="*/ 1118883 h 1811338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0" t="0" r="r" b="b"/>
            <a:pathLst>
              <a:path w="2125663" h="1811338">
                <a:moveTo>
                  <a:pt x="470017" y="1320800"/>
                </a:moveTo>
                <a:lnTo>
                  <a:pt x="470335" y="1343069"/>
                </a:lnTo>
                <a:lnTo>
                  <a:pt x="471286" y="1364382"/>
                </a:lnTo>
                <a:lnTo>
                  <a:pt x="472238" y="1385696"/>
                </a:lnTo>
                <a:lnTo>
                  <a:pt x="473190" y="1406374"/>
                </a:lnTo>
                <a:lnTo>
                  <a:pt x="474459" y="1426415"/>
                </a:lnTo>
                <a:lnTo>
                  <a:pt x="476363" y="1446139"/>
                </a:lnTo>
                <a:lnTo>
                  <a:pt x="478267" y="1464908"/>
                </a:lnTo>
                <a:lnTo>
                  <a:pt x="480170" y="1483677"/>
                </a:lnTo>
                <a:lnTo>
                  <a:pt x="482074" y="1501491"/>
                </a:lnTo>
                <a:lnTo>
                  <a:pt x="484612" y="1518988"/>
                </a:lnTo>
                <a:lnTo>
                  <a:pt x="487468" y="1535530"/>
                </a:lnTo>
                <a:lnTo>
                  <a:pt x="490323" y="1552072"/>
                </a:lnTo>
                <a:lnTo>
                  <a:pt x="493179" y="1567660"/>
                </a:lnTo>
                <a:lnTo>
                  <a:pt x="496352" y="1582611"/>
                </a:lnTo>
                <a:lnTo>
                  <a:pt x="500159" y="1597563"/>
                </a:lnTo>
                <a:lnTo>
                  <a:pt x="503649" y="1611560"/>
                </a:lnTo>
                <a:lnTo>
                  <a:pt x="507774" y="1624921"/>
                </a:lnTo>
                <a:lnTo>
                  <a:pt x="511899" y="1637646"/>
                </a:lnTo>
                <a:lnTo>
                  <a:pt x="516341" y="1650052"/>
                </a:lnTo>
                <a:lnTo>
                  <a:pt x="520783" y="1661505"/>
                </a:lnTo>
                <a:lnTo>
                  <a:pt x="525859" y="1672639"/>
                </a:lnTo>
                <a:lnTo>
                  <a:pt x="530936" y="1683137"/>
                </a:lnTo>
                <a:lnTo>
                  <a:pt x="536329" y="1692998"/>
                </a:lnTo>
                <a:lnTo>
                  <a:pt x="541723" y="1702224"/>
                </a:lnTo>
                <a:lnTo>
                  <a:pt x="547752" y="1710813"/>
                </a:lnTo>
                <a:lnTo>
                  <a:pt x="553463" y="1718766"/>
                </a:lnTo>
                <a:lnTo>
                  <a:pt x="559808" y="1726083"/>
                </a:lnTo>
                <a:lnTo>
                  <a:pt x="566154" y="1732763"/>
                </a:lnTo>
                <a:lnTo>
                  <a:pt x="573134" y="1739125"/>
                </a:lnTo>
                <a:lnTo>
                  <a:pt x="580114" y="1744215"/>
                </a:lnTo>
                <a:lnTo>
                  <a:pt x="587412" y="1749305"/>
                </a:lnTo>
                <a:lnTo>
                  <a:pt x="594709" y="1753123"/>
                </a:lnTo>
                <a:lnTo>
                  <a:pt x="594709" y="1499901"/>
                </a:lnTo>
                <a:lnTo>
                  <a:pt x="591537" y="1499264"/>
                </a:lnTo>
                <a:lnTo>
                  <a:pt x="588047" y="1498310"/>
                </a:lnTo>
                <a:lnTo>
                  <a:pt x="584874" y="1497038"/>
                </a:lnTo>
                <a:lnTo>
                  <a:pt x="582018" y="1495765"/>
                </a:lnTo>
                <a:lnTo>
                  <a:pt x="579163" y="1494175"/>
                </a:lnTo>
                <a:lnTo>
                  <a:pt x="576307" y="1491948"/>
                </a:lnTo>
                <a:lnTo>
                  <a:pt x="573769" y="1489721"/>
                </a:lnTo>
                <a:lnTo>
                  <a:pt x="571548" y="1487494"/>
                </a:lnTo>
                <a:lnTo>
                  <a:pt x="569327" y="1484949"/>
                </a:lnTo>
                <a:lnTo>
                  <a:pt x="567106" y="1482404"/>
                </a:lnTo>
                <a:lnTo>
                  <a:pt x="565519" y="1479223"/>
                </a:lnTo>
                <a:lnTo>
                  <a:pt x="564250" y="1476360"/>
                </a:lnTo>
                <a:lnTo>
                  <a:pt x="563298" y="1473179"/>
                </a:lnTo>
                <a:lnTo>
                  <a:pt x="562347" y="1469998"/>
                </a:lnTo>
                <a:lnTo>
                  <a:pt x="562029" y="1466180"/>
                </a:lnTo>
                <a:lnTo>
                  <a:pt x="561712" y="1462999"/>
                </a:lnTo>
                <a:lnTo>
                  <a:pt x="561712" y="1425143"/>
                </a:lnTo>
                <a:lnTo>
                  <a:pt x="562029" y="1421007"/>
                </a:lnTo>
                <a:lnTo>
                  <a:pt x="562664" y="1417508"/>
                </a:lnTo>
                <a:lnTo>
                  <a:pt x="563616" y="1414009"/>
                </a:lnTo>
                <a:lnTo>
                  <a:pt x="564885" y="1410191"/>
                </a:lnTo>
                <a:lnTo>
                  <a:pt x="566154" y="1407010"/>
                </a:lnTo>
                <a:lnTo>
                  <a:pt x="568375" y="1403829"/>
                </a:lnTo>
                <a:lnTo>
                  <a:pt x="570596" y="1400966"/>
                </a:lnTo>
                <a:lnTo>
                  <a:pt x="572817" y="1398103"/>
                </a:lnTo>
                <a:lnTo>
                  <a:pt x="575673" y="1395558"/>
                </a:lnTo>
                <a:lnTo>
                  <a:pt x="578528" y="1393649"/>
                </a:lnTo>
                <a:lnTo>
                  <a:pt x="581701" y="1391741"/>
                </a:lnTo>
                <a:lnTo>
                  <a:pt x="584874" y="1390150"/>
                </a:lnTo>
                <a:lnTo>
                  <a:pt x="588364" y="1388878"/>
                </a:lnTo>
                <a:lnTo>
                  <a:pt x="592171" y="1387605"/>
                </a:lnTo>
                <a:lnTo>
                  <a:pt x="595979" y="1386969"/>
                </a:lnTo>
                <a:lnTo>
                  <a:pt x="599786" y="1386969"/>
                </a:lnTo>
                <a:lnTo>
                  <a:pt x="682597" y="1386969"/>
                </a:lnTo>
                <a:lnTo>
                  <a:pt x="686721" y="1386969"/>
                </a:lnTo>
                <a:lnTo>
                  <a:pt x="690529" y="1387605"/>
                </a:lnTo>
                <a:lnTo>
                  <a:pt x="694019" y="1388878"/>
                </a:lnTo>
                <a:lnTo>
                  <a:pt x="697826" y="1390150"/>
                </a:lnTo>
                <a:lnTo>
                  <a:pt x="700999" y="1391741"/>
                </a:lnTo>
                <a:lnTo>
                  <a:pt x="704172" y="1393649"/>
                </a:lnTo>
                <a:lnTo>
                  <a:pt x="707345" y="1395558"/>
                </a:lnTo>
                <a:lnTo>
                  <a:pt x="709883" y="1398103"/>
                </a:lnTo>
                <a:lnTo>
                  <a:pt x="712104" y="1400966"/>
                </a:lnTo>
                <a:lnTo>
                  <a:pt x="714325" y="1403829"/>
                </a:lnTo>
                <a:lnTo>
                  <a:pt x="716229" y="1407010"/>
                </a:lnTo>
                <a:lnTo>
                  <a:pt x="718132" y="1410191"/>
                </a:lnTo>
                <a:lnTo>
                  <a:pt x="719402" y="1414009"/>
                </a:lnTo>
                <a:lnTo>
                  <a:pt x="720353" y="1417508"/>
                </a:lnTo>
                <a:lnTo>
                  <a:pt x="720671" y="1421007"/>
                </a:lnTo>
                <a:lnTo>
                  <a:pt x="720988" y="1425143"/>
                </a:lnTo>
                <a:lnTo>
                  <a:pt x="720988" y="1462999"/>
                </a:lnTo>
                <a:lnTo>
                  <a:pt x="720988" y="1466180"/>
                </a:lnTo>
                <a:lnTo>
                  <a:pt x="720353" y="1469998"/>
                </a:lnTo>
                <a:lnTo>
                  <a:pt x="719719" y="1473179"/>
                </a:lnTo>
                <a:lnTo>
                  <a:pt x="718450" y="1476360"/>
                </a:lnTo>
                <a:lnTo>
                  <a:pt x="716863" y="1479223"/>
                </a:lnTo>
                <a:lnTo>
                  <a:pt x="715277" y="1482404"/>
                </a:lnTo>
                <a:lnTo>
                  <a:pt x="713373" y="1484949"/>
                </a:lnTo>
                <a:lnTo>
                  <a:pt x="711469" y="1487494"/>
                </a:lnTo>
                <a:lnTo>
                  <a:pt x="708931" y="1489721"/>
                </a:lnTo>
                <a:lnTo>
                  <a:pt x="706710" y="1491948"/>
                </a:lnTo>
                <a:lnTo>
                  <a:pt x="703537" y="1494175"/>
                </a:lnTo>
                <a:lnTo>
                  <a:pt x="700682" y="1495765"/>
                </a:lnTo>
                <a:lnTo>
                  <a:pt x="697826" y="1497038"/>
                </a:lnTo>
                <a:lnTo>
                  <a:pt x="694653" y="1498310"/>
                </a:lnTo>
                <a:lnTo>
                  <a:pt x="691163" y="1499264"/>
                </a:lnTo>
                <a:lnTo>
                  <a:pt x="687991" y="1499901"/>
                </a:lnTo>
                <a:lnTo>
                  <a:pt x="687991" y="1753123"/>
                </a:lnTo>
                <a:lnTo>
                  <a:pt x="695605" y="1749305"/>
                </a:lnTo>
                <a:lnTo>
                  <a:pt x="702586" y="1744215"/>
                </a:lnTo>
                <a:lnTo>
                  <a:pt x="709566" y="1739125"/>
                </a:lnTo>
                <a:lnTo>
                  <a:pt x="716229" y="1732763"/>
                </a:lnTo>
                <a:lnTo>
                  <a:pt x="722892" y="1726083"/>
                </a:lnTo>
                <a:lnTo>
                  <a:pt x="729237" y="1718766"/>
                </a:lnTo>
                <a:lnTo>
                  <a:pt x="734948" y="1710813"/>
                </a:lnTo>
                <a:lnTo>
                  <a:pt x="740977" y="1702224"/>
                </a:lnTo>
                <a:lnTo>
                  <a:pt x="746371" y="1692998"/>
                </a:lnTo>
                <a:lnTo>
                  <a:pt x="751447" y="1683137"/>
                </a:lnTo>
                <a:lnTo>
                  <a:pt x="756841" y="1672639"/>
                </a:lnTo>
                <a:lnTo>
                  <a:pt x="761600" y="1661505"/>
                </a:lnTo>
                <a:lnTo>
                  <a:pt x="766359" y="1650052"/>
                </a:lnTo>
                <a:lnTo>
                  <a:pt x="770801" y="1637646"/>
                </a:lnTo>
                <a:lnTo>
                  <a:pt x="774926" y="1624921"/>
                </a:lnTo>
                <a:lnTo>
                  <a:pt x="779051" y="1611560"/>
                </a:lnTo>
                <a:lnTo>
                  <a:pt x="782541" y="1597563"/>
                </a:lnTo>
                <a:lnTo>
                  <a:pt x="786031" y="1582611"/>
                </a:lnTo>
                <a:lnTo>
                  <a:pt x="789521" y="1567660"/>
                </a:lnTo>
                <a:lnTo>
                  <a:pt x="792377" y="1552072"/>
                </a:lnTo>
                <a:lnTo>
                  <a:pt x="795232" y="1535530"/>
                </a:lnTo>
                <a:lnTo>
                  <a:pt x="797770" y="1518988"/>
                </a:lnTo>
                <a:lnTo>
                  <a:pt x="800626" y="1501491"/>
                </a:lnTo>
                <a:lnTo>
                  <a:pt x="802530" y="1483677"/>
                </a:lnTo>
                <a:lnTo>
                  <a:pt x="804751" y="1464908"/>
                </a:lnTo>
                <a:lnTo>
                  <a:pt x="806337" y="1446139"/>
                </a:lnTo>
                <a:lnTo>
                  <a:pt x="807923" y="1426415"/>
                </a:lnTo>
                <a:lnTo>
                  <a:pt x="809193" y="1406374"/>
                </a:lnTo>
                <a:lnTo>
                  <a:pt x="810779" y="1385696"/>
                </a:lnTo>
                <a:lnTo>
                  <a:pt x="811731" y="1364382"/>
                </a:lnTo>
                <a:lnTo>
                  <a:pt x="812365" y="1343069"/>
                </a:lnTo>
                <a:lnTo>
                  <a:pt x="813000" y="1320800"/>
                </a:lnTo>
                <a:lnTo>
                  <a:pt x="840921" y="1322709"/>
                </a:lnTo>
                <a:lnTo>
                  <a:pt x="866621" y="1324300"/>
                </a:lnTo>
                <a:lnTo>
                  <a:pt x="909771" y="1327481"/>
                </a:lnTo>
                <a:lnTo>
                  <a:pt x="938644" y="1330026"/>
                </a:lnTo>
                <a:lnTo>
                  <a:pt x="948797" y="1330980"/>
                </a:lnTo>
                <a:lnTo>
                  <a:pt x="956729" y="1331298"/>
                </a:lnTo>
                <a:lnTo>
                  <a:pt x="964661" y="1331934"/>
                </a:lnTo>
                <a:lnTo>
                  <a:pt x="972593" y="1332889"/>
                </a:lnTo>
                <a:lnTo>
                  <a:pt x="980208" y="1334161"/>
                </a:lnTo>
                <a:lnTo>
                  <a:pt x="987823" y="1335752"/>
                </a:lnTo>
                <a:lnTo>
                  <a:pt x="995437" y="1337979"/>
                </a:lnTo>
                <a:lnTo>
                  <a:pt x="1002418" y="1340205"/>
                </a:lnTo>
                <a:lnTo>
                  <a:pt x="1009715" y="1343387"/>
                </a:lnTo>
                <a:lnTo>
                  <a:pt x="1016378" y="1346250"/>
                </a:lnTo>
                <a:lnTo>
                  <a:pt x="1023358" y="1349749"/>
                </a:lnTo>
                <a:lnTo>
                  <a:pt x="1030021" y="1353885"/>
                </a:lnTo>
                <a:lnTo>
                  <a:pt x="1036050" y="1357702"/>
                </a:lnTo>
                <a:lnTo>
                  <a:pt x="1042395" y="1361837"/>
                </a:lnTo>
                <a:lnTo>
                  <a:pt x="1048106" y="1366927"/>
                </a:lnTo>
                <a:lnTo>
                  <a:pt x="1053817" y="1371699"/>
                </a:lnTo>
                <a:lnTo>
                  <a:pt x="1059211" y="1377107"/>
                </a:lnTo>
                <a:lnTo>
                  <a:pt x="1064605" y="1382197"/>
                </a:lnTo>
                <a:lnTo>
                  <a:pt x="1069364" y="1388241"/>
                </a:lnTo>
                <a:lnTo>
                  <a:pt x="1073806" y="1393967"/>
                </a:lnTo>
                <a:lnTo>
                  <a:pt x="1078248" y="1400012"/>
                </a:lnTo>
                <a:lnTo>
                  <a:pt x="1082373" y="1406374"/>
                </a:lnTo>
                <a:lnTo>
                  <a:pt x="1085863" y="1413054"/>
                </a:lnTo>
                <a:lnTo>
                  <a:pt x="1089670" y="1419735"/>
                </a:lnTo>
                <a:lnTo>
                  <a:pt x="1092843" y="1426734"/>
                </a:lnTo>
                <a:lnTo>
                  <a:pt x="1095381" y="1433732"/>
                </a:lnTo>
                <a:lnTo>
                  <a:pt x="1097920" y="1441049"/>
                </a:lnTo>
                <a:lnTo>
                  <a:pt x="1100141" y="1448684"/>
                </a:lnTo>
                <a:lnTo>
                  <a:pt x="1101727" y="1456000"/>
                </a:lnTo>
                <a:lnTo>
                  <a:pt x="1103314" y="1463635"/>
                </a:lnTo>
                <a:lnTo>
                  <a:pt x="1104265" y="1471588"/>
                </a:lnTo>
                <a:lnTo>
                  <a:pt x="1104900" y="1479541"/>
                </a:lnTo>
                <a:lnTo>
                  <a:pt x="1104900" y="1487494"/>
                </a:lnTo>
                <a:lnTo>
                  <a:pt x="1104900" y="1686000"/>
                </a:lnTo>
                <a:lnTo>
                  <a:pt x="1104900" y="1690135"/>
                </a:lnTo>
                <a:lnTo>
                  <a:pt x="1104265" y="1693953"/>
                </a:lnTo>
                <a:lnTo>
                  <a:pt x="1103631" y="1697770"/>
                </a:lnTo>
                <a:lnTo>
                  <a:pt x="1102362" y="1701906"/>
                </a:lnTo>
                <a:lnTo>
                  <a:pt x="1101093" y="1705405"/>
                </a:lnTo>
                <a:lnTo>
                  <a:pt x="1099189" y="1709222"/>
                </a:lnTo>
                <a:lnTo>
                  <a:pt x="1096968" y="1713040"/>
                </a:lnTo>
                <a:lnTo>
                  <a:pt x="1094430" y="1716221"/>
                </a:lnTo>
                <a:lnTo>
                  <a:pt x="1091891" y="1719720"/>
                </a:lnTo>
                <a:lnTo>
                  <a:pt x="1089036" y="1722901"/>
                </a:lnTo>
                <a:lnTo>
                  <a:pt x="1085546" y="1726719"/>
                </a:lnTo>
                <a:lnTo>
                  <a:pt x="1082056" y="1729900"/>
                </a:lnTo>
                <a:lnTo>
                  <a:pt x="1078248" y="1732763"/>
                </a:lnTo>
                <a:lnTo>
                  <a:pt x="1074124" y="1736262"/>
                </a:lnTo>
                <a:lnTo>
                  <a:pt x="1069682" y="1739125"/>
                </a:lnTo>
                <a:lnTo>
                  <a:pt x="1065240" y="1741989"/>
                </a:lnTo>
                <a:lnTo>
                  <a:pt x="1055404" y="1748033"/>
                </a:lnTo>
                <a:lnTo>
                  <a:pt x="1044299" y="1753441"/>
                </a:lnTo>
                <a:lnTo>
                  <a:pt x="1032560" y="1758531"/>
                </a:lnTo>
                <a:lnTo>
                  <a:pt x="1019868" y="1763939"/>
                </a:lnTo>
                <a:lnTo>
                  <a:pt x="1005908" y="1768392"/>
                </a:lnTo>
                <a:lnTo>
                  <a:pt x="991630" y="1773164"/>
                </a:lnTo>
                <a:lnTo>
                  <a:pt x="976718" y="1777300"/>
                </a:lnTo>
                <a:lnTo>
                  <a:pt x="960854" y="1781117"/>
                </a:lnTo>
                <a:lnTo>
                  <a:pt x="944038" y="1784934"/>
                </a:lnTo>
                <a:lnTo>
                  <a:pt x="927222" y="1788434"/>
                </a:lnTo>
                <a:lnTo>
                  <a:pt x="909454" y="1791615"/>
                </a:lnTo>
                <a:lnTo>
                  <a:pt x="891369" y="1794796"/>
                </a:lnTo>
                <a:lnTo>
                  <a:pt x="872332" y="1797341"/>
                </a:lnTo>
                <a:lnTo>
                  <a:pt x="853295" y="1799886"/>
                </a:lnTo>
                <a:lnTo>
                  <a:pt x="833941" y="1801795"/>
                </a:lnTo>
                <a:lnTo>
                  <a:pt x="813952" y="1804022"/>
                </a:lnTo>
                <a:lnTo>
                  <a:pt x="793328" y="1805930"/>
                </a:lnTo>
                <a:lnTo>
                  <a:pt x="773022" y="1807203"/>
                </a:lnTo>
                <a:lnTo>
                  <a:pt x="752399" y="1808475"/>
                </a:lnTo>
                <a:lnTo>
                  <a:pt x="731458" y="1809748"/>
                </a:lnTo>
                <a:lnTo>
                  <a:pt x="710200" y="1810384"/>
                </a:lnTo>
                <a:lnTo>
                  <a:pt x="688942" y="1811020"/>
                </a:lnTo>
                <a:lnTo>
                  <a:pt x="667684" y="1811338"/>
                </a:lnTo>
                <a:lnTo>
                  <a:pt x="646427" y="1811338"/>
                </a:lnTo>
                <a:lnTo>
                  <a:pt x="625486" y="1811338"/>
                </a:lnTo>
                <a:lnTo>
                  <a:pt x="603911" y="1811020"/>
                </a:lnTo>
                <a:lnTo>
                  <a:pt x="582653" y="1810384"/>
                </a:lnTo>
                <a:lnTo>
                  <a:pt x="561395" y="1809748"/>
                </a:lnTo>
                <a:lnTo>
                  <a:pt x="540137" y="1808475"/>
                </a:lnTo>
                <a:lnTo>
                  <a:pt x="518879" y="1807203"/>
                </a:lnTo>
                <a:lnTo>
                  <a:pt x="498573" y="1805930"/>
                </a:lnTo>
                <a:lnTo>
                  <a:pt x="477632" y="1804022"/>
                </a:lnTo>
                <a:lnTo>
                  <a:pt x="457326" y="1801795"/>
                </a:lnTo>
                <a:lnTo>
                  <a:pt x="437337" y="1799886"/>
                </a:lnTo>
                <a:lnTo>
                  <a:pt x="417983" y="1797341"/>
                </a:lnTo>
                <a:lnTo>
                  <a:pt x="398629" y="1794796"/>
                </a:lnTo>
                <a:lnTo>
                  <a:pt x="379909" y="1791615"/>
                </a:lnTo>
                <a:lnTo>
                  <a:pt x="361824" y="1788434"/>
                </a:lnTo>
                <a:lnTo>
                  <a:pt x="344056" y="1784934"/>
                </a:lnTo>
                <a:lnTo>
                  <a:pt x="327240" y="1781117"/>
                </a:lnTo>
                <a:lnTo>
                  <a:pt x="310741" y="1777300"/>
                </a:lnTo>
                <a:lnTo>
                  <a:pt x="295195" y="1773164"/>
                </a:lnTo>
                <a:lnTo>
                  <a:pt x="280600" y="1768392"/>
                </a:lnTo>
                <a:lnTo>
                  <a:pt x="266322" y="1763939"/>
                </a:lnTo>
                <a:lnTo>
                  <a:pt x="252996" y="1758531"/>
                </a:lnTo>
                <a:lnTo>
                  <a:pt x="240622" y="1753441"/>
                </a:lnTo>
                <a:lnTo>
                  <a:pt x="229517" y="1748033"/>
                </a:lnTo>
                <a:lnTo>
                  <a:pt x="219047" y="1741989"/>
                </a:lnTo>
                <a:lnTo>
                  <a:pt x="214288" y="1739125"/>
                </a:lnTo>
                <a:lnTo>
                  <a:pt x="209846" y="1736262"/>
                </a:lnTo>
                <a:lnTo>
                  <a:pt x="205404" y="1732763"/>
                </a:lnTo>
                <a:lnTo>
                  <a:pt x="201596" y="1729900"/>
                </a:lnTo>
                <a:lnTo>
                  <a:pt x="198106" y="1726719"/>
                </a:lnTo>
                <a:lnTo>
                  <a:pt x="194299" y="1722901"/>
                </a:lnTo>
                <a:lnTo>
                  <a:pt x="191443" y="1719720"/>
                </a:lnTo>
                <a:lnTo>
                  <a:pt x="188588" y="1716221"/>
                </a:lnTo>
                <a:lnTo>
                  <a:pt x="186367" y="1713040"/>
                </a:lnTo>
                <a:lnTo>
                  <a:pt x="183828" y="1709222"/>
                </a:lnTo>
                <a:lnTo>
                  <a:pt x="181925" y="1705405"/>
                </a:lnTo>
                <a:lnTo>
                  <a:pt x="180338" y="1701906"/>
                </a:lnTo>
                <a:lnTo>
                  <a:pt x="179386" y="1697770"/>
                </a:lnTo>
                <a:lnTo>
                  <a:pt x="178435" y="1693953"/>
                </a:lnTo>
                <a:lnTo>
                  <a:pt x="177800" y="1690135"/>
                </a:lnTo>
                <a:lnTo>
                  <a:pt x="177800" y="1686000"/>
                </a:lnTo>
                <a:lnTo>
                  <a:pt x="177800" y="1487494"/>
                </a:lnTo>
                <a:lnTo>
                  <a:pt x="178117" y="1479541"/>
                </a:lnTo>
                <a:lnTo>
                  <a:pt x="178435" y="1471588"/>
                </a:lnTo>
                <a:lnTo>
                  <a:pt x="179386" y="1463635"/>
                </a:lnTo>
                <a:lnTo>
                  <a:pt x="180973" y="1456000"/>
                </a:lnTo>
                <a:lnTo>
                  <a:pt x="182559" y="1448684"/>
                </a:lnTo>
                <a:lnTo>
                  <a:pt x="184463" y="1441049"/>
                </a:lnTo>
                <a:lnTo>
                  <a:pt x="187318" y="1433732"/>
                </a:lnTo>
                <a:lnTo>
                  <a:pt x="190174" y="1426734"/>
                </a:lnTo>
                <a:lnTo>
                  <a:pt x="193030" y="1419735"/>
                </a:lnTo>
                <a:lnTo>
                  <a:pt x="196520" y="1413054"/>
                </a:lnTo>
                <a:lnTo>
                  <a:pt x="200327" y="1406374"/>
                </a:lnTo>
                <a:lnTo>
                  <a:pt x="204452" y="1400012"/>
                </a:lnTo>
                <a:lnTo>
                  <a:pt x="208576" y="1393967"/>
                </a:lnTo>
                <a:lnTo>
                  <a:pt x="213336" y="1388241"/>
                </a:lnTo>
                <a:lnTo>
                  <a:pt x="218095" y="1382197"/>
                </a:lnTo>
                <a:lnTo>
                  <a:pt x="223489" y="1377107"/>
                </a:lnTo>
                <a:lnTo>
                  <a:pt x="228883" y="1371699"/>
                </a:lnTo>
                <a:lnTo>
                  <a:pt x="234594" y="1366927"/>
                </a:lnTo>
                <a:lnTo>
                  <a:pt x="240305" y="1361837"/>
                </a:lnTo>
                <a:lnTo>
                  <a:pt x="246650" y="1357702"/>
                </a:lnTo>
                <a:lnTo>
                  <a:pt x="252679" y="1353885"/>
                </a:lnTo>
                <a:lnTo>
                  <a:pt x="259659" y="1349749"/>
                </a:lnTo>
                <a:lnTo>
                  <a:pt x="266005" y="1346250"/>
                </a:lnTo>
                <a:lnTo>
                  <a:pt x="272985" y="1343387"/>
                </a:lnTo>
                <a:lnTo>
                  <a:pt x="280282" y="1340205"/>
                </a:lnTo>
                <a:lnTo>
                  <a:pt x="287263" y="1337979"/>
                </a:lnTo>
                <a:lnTo>
                  <a:pt x="294877" y="1335752"/>
                </a:lnTo>
                <a:lnTo>
                  <a:pt x="302492" y="1334161"/>
                </a:lnTo>
                <a:lnTo>
                  <a:pt x="310107" y="1332889"/>
                </a:lnTo>
                <a:lnTo>
                  <a:pt x="318039" y="1331934"/>
                </a:lnTo>
                <a:lnTo>
                  <a:pt x="325971" y="1331298"/>
                </a:lnTo>
                <a:lnTo>
                  <a:pt x="333903" y="1330980"/>
                </a:lnTo>
                <a:lnTo>
                  <a:pt x="344056" y="1330026"/>
                </a:lnTo>
                <a:lnTo>
                  <a:pt x="372929" y="1327481"/>
                </a:lnTo>
                <a:lnTo>
                  <a:pt x="415762" y="1324300"/>
                </a:lnTo>
                <a:lnTo>
                  <a:pt x="441779" y="1322709"/>
                </a:lnTo>
                <a:lnTo>
                  <a:pt x="470017" y="1320800"/>
                </a:lnTo>
                <a:close/>
                <a:moveTo>
                  <a:pt x="1004887" y="995363"/>
                </a:moveTo>
                <a:lnTo>
                  <a:pt x="1176337" y="995363"/>
                </a:lnTo>
                <a:lnTo>
                  <a:pt x="1176337" y="1265238"/>
                </a:lnTo>
                <a:lnTo>
                  <a:pt x="1004887" y="1265238"/>
                </a:lnTo>
                <a:lnTo>
                  <a:pt x="1004887" y="995363"/>
                </a:lnTo>
                <a:close/>
                <a:moveTo>
                  <a:pt x="493561" y="847408"/>
                </a:moveTo>
                <a:lnTo>
                  <a:pt x="491024" y="847726"/>
                </a:lnTo>
                <a:lnTo>
                  <a:pt x="488804" y="848043"/>
                </a:lnTo>
                <a:lnTo>
                  <a:pt x="485950" y="848996"/>
                </a:lnTo>
                <a:lnTo>
                  <a:pt x="483730" y="849948"/>
                </a:lnTo>
                <a:lnTo>
                  <a:pt x="481510" y="851218"/>
                </a:lnTo>
                <a:lnTo>
                  <a:pt x="479290" y="852806"/>
                </a:lnTo>
                <a:lnTo>
                  <a:pt x="475167" y="856933"/>
                </a:lnTo>
                <a:lnTo>
                  <a:pt x="470727" y="861061"/>
                </a:lnTo>
                <a:lnTo>
                  <a:pt x="466604" y="865823"/>
                </a:lnTo>
                <a:lnTo>
                  <a:pt x="462482" y="871221"/>
                </a:lnTo>
                <a:lnTo>
                  <a:pt x="454553" y="882651"/>
                </a:lnTo>
                <a:lnTo>
                  <a:pt x="448527" y="890906"/>
                </a:lnTo>
                <a:lnTo>
                  <a:pt x="442819" y="899478"/>
                </a:lnTo>
                <a:lnTo>
                  <a:pt x="436793" y="908368"/>
                </a:lnTo>
                <a:lnTo>
                  <a:pt x="431402" y="917893"/>
                </a:lnTo>
                <a:lnTo>
                  <a:pt x="429499" y="926783"/>
                </a:lnTo>
                <a:lnTo>
                  <a:pt x="427596" y="935673"/>
                </a:lnTo>
                <a:lnTo>
                  <a:pt x="426010" y="945198"/>
                </a:lnTo>
                <a:lnTo>
                  <a:pt x="424742" y="954406"/>
                </a:lnTo>
                <a:lnTo>
                  <a:pt x="423790" y="963931"/>
                </a:lnTo>
                <a:lnTo>
                  <a:pt x="423156" y="973773"/>
                </a:lnTo>
                <a:lnTo>
                  <a:pt x="422839" y="982981"/>
                </a:lnTo>
                <a:lnTo>
                  <a:pt x="422839" y="992823"/>
                </a:lnTo>
                <a:lnTo>
                  <a:pt x="423156" y="1007111"/>
                </a:lnTo>
                <a:lnTo>
                  <a:pt x="424107" y="1020764"/>
                </a:lnTo>
                <a:lnTo>
                  <a:pt x="426010" y="1034099"/>
                </a:lnTo>
                <a:lnTo>
                  <a:pt x="428547" y="1047434"/>
                </a:lnTo>
                <a:lnTo>
                  <a:pt x="432036" y="1060769"/>
                </a:lnTo>
                <a:lnTo>
                  <a:pt x="435525" y="1073469"/>
                </a:lnTo>
                <a:lnTo>
                  <a:pt x="439965" y="1086169"/>
                </a:lnTo>
                <a:lnTo>
                  <a:pt x="445039" y="1098551"/>
                </a:lnTo>
                <a:lnTo>
                  <a:pt x="450430" y="1110934"/>
                </a:lnTo>
                <a:lnTo>
                  <a:pt x="456456" y="1122999"/>
                </a:lnTo>
                <a:lnTo>
                  <a:pt x="462799" y="1134429"/>
                </a:lnTo>
                <a:lnTo>
                  <a:pt x="469459" y="1145541"/>
                </a:lnTo>
                <a:lnTo>
                  <a:pt x="477070" y="1156019"/>
                </a:lnTo>
                <a:lnTo>
                  <a:pt x="484364" y="1166496"/>
                </a:lnTo>
                <a:lnTo>
                  <a:pt x="492293" y="1176656"/>
                </a:lnTo>
                <a:lnTo>
                  <a:pt x="500539" y="1186181"/>
                </a:lnTo>
                <a:lnTo>
                  <a:pt x="508784" y="1195389"/>
                </a:lnTo>
                <a:lnTo>
                  <a:pt x="517347" y="1204279"/>
                </a:lnTo>
                <a:lnTo>
                  <a:pt x="526227" y="1212216"/>
                </a:lnTo>
                <a:lnTo>
                  <a:pt x="535107" y="1220154"/>
                </a:lnTo>
                <a:lnTo>
                  <a:pt x="543987" y="1227456"/>
                </a:lnTo>
                <a:lnTo>
                  <a:pt x="553184" y="1234124"/>
                </a:lnTo>
                <a:lnTo>
                  <a:pt x="562381" y="1240474"/>
                </a:lnTo>
                <a:lnTo>
                  <a:pt x="571578" y="1245871"/>
                </a:lnTo>
                <a:lnTo>
                  <a:pt x="580775" y="1250951"/>
                </a:lnTo>
                <a:lnTo>
                  <a:pt x="589655" y="1255079"/>
                </a:lnTo>
                <a:lnTo>
                  <a:pt x="598853" y="1258889"/>
                </a:lnTo>
                <a:lnTo>
                  <a:pt x="607732" y="1262381"/>
                </a:lnTo>
                <a:lnTo>
                  <a:pt x="616612" y="1264604"/>
                </a:lnTo>
                <a:lnTo>
                  <a:pt x="624858" y="1266509"/>
                </a:lnTo>
                <a:lnTo>
                  <a:pt x="633421" y="1267461"/>
                </a:lnTo>
                <a:lnTo>
                  <a:pt x="641349" y="1267779"/>
                </a:lnTo>
                <a:lnTo>
                  <a:pt x="649595" y="1267461"/>
                </a:lnTo>
                <a:lnTo>
                  <a:pt x="657524" y="1266509"/>
                </a:lnTo>
                <a:lnTo>
                  <a:pt x="666404" y="1264604"/>
                </a:lnTo>
                <a:lnTo>
                  <a:pt x="674967" y="1262381"/>
                </a:lnTo>
                <a:lnTo>
                  <a:pt x="684164" y="1258889"/>
                </a:lnTo>
                <a:lnTo>
                  <a:pt x="692726" y="1255079"/>
                </a:lnTo>
                <a:lnTo>
                  <a:pt x="701924" y="1250951"/>
                </a:lnTo>
                <a:lnTo>
                  <a:pt x="711121" y="1245871"/>
                </a:lnTo>
                <a:lnTo>
                  <a:pt x="720318" y="1240474"/>
                </a:lnTo>
                <a:lnTo>
                  <a:pt x="729515" y="1234124"/>
                </a:lnTo>
                <a:lnTo>
                  <a:pt x="738395" y="1227456"/>
                </a:lnTo>
                <a:lnTo>
                  <a:pt x="747592" y="1220154"/>
                </a:lnTo>
                <a:lnTo>
                  <a:pt x="756472" y="1212216"/>
                </a:lnTo>
                <a:lnTo>
                  <a:pt x="765352" y="1204279"/>
                </a:lnTo>
                <a:lnTo>
                  <a:pt x="773915" y="1195389"/>
                </a:lnTo>
                <a:lnTo>
                  <a:pt x="782160" y="1186181"/>
                </a:lnTo>
                <a:lnTo>
                  <a:pt x="790406" y="1176656"/>
                </a:lnTo>
                <a:lnTo>
                  <a:pt x="798652" y="1166496"/>
                </a:lnTo>
                <a:lnTo>
                  <a:pt x="805946" y="1156019"/>
                </a:lnTo>
                <a:lnTo>
                  <a:pt x="813240" y="1145541"/>
                </a:lnTo>
                <a:lnTo>
                  <a:pt x="819900" y="1134429"/>
                </a:lnTo>
                <a:lnTo>
                  <a:pt x="826243" y="1122999"/>
                </a:lnTo>
                <a:lnTo>
                  <a:pt x="831952" y="1110934"/>
                </a:lnTo>
                <a:lnTo>
                  <a:pt x="837660" y="1098551"/>
                </a:lnTo>
                <a:lnTo>
                  <a:pt x="842417" y="1086169"/>
                </a:lnTo>
                <a:lnTo>
                  <a:pt x="847174" y="1073469"/>
                </a:lnTo>
                <a:lnTo>
                  <a:pt x="850980" y="1060769"/>
                </a:lnTo>
                <a:lnTo>
                  <a:pt x="853834" y="1047434"/>
                </a:lnTo>
                <a:lnTo>
                  <a:pt x="856689" y="1034099"/>
                </a:lnTo>
                <a:lnTo>
                  <a:pt x="858592" y="1020764"/>
                </a:lnTo>
                <a:lnTo>
                  <a:pt x="859543" y="1007111"/>
                </a:lnTo>
                <a:lnTo>
                  <a:pt x="860177" y="992823"/>
                </a:lnTo>
                <a:lnTo>
                  <a:pt x="859860" y="984886"/>
                </a:lnTo>
                <a:lnTo>
                  <a:pt x="859543" y="976313"/>
                </a:lnTo>
                <a:lnTo>
                  <a:pt x="837343" y="975361"/>
                </a:lnTo>
                <a:lnTo>
                  <a:pt x="814509" y="973773"/>
                </a:lnTo>
                <a:lnTo>
                  <a:pt x="791040" y="970916"/>
                </a:lnTo>
                <a:lnTo>
                  <a:pt x="767255" y="968058"/>
                </a:lnTo>
                <a:lnTo>
                  <a:pt x="743469" y="964566"/>
                </a:lnTo>
                <a:lnTo>
                  <a:pt x="719366" y="960438"/>
                </a:lnTo>
                <a:lnTo>
                  <a:pt x="695898" y="955041"/>
                </a:lnTo>
                <a:lnTo>
                  <a:pt x="684481" y="952501"/>
                </a:lnTo>
                <a:lnTo>
                  <a:pt x="673064" y="949643"/>
                </a:lnTo>
                <a:lnTo>
                  <a:pt x="661964" y="946468"/>
                </a:lnTo>
                <a:lnTo>
                  <a:pt x="651181" y="943293"/>
                </a:lnTo>
                <a:lnTo>
                  <a:pt x="640398" y="940118"/>
                </a:lnTo>
                <a:lnTo>
                  <a:pt x="629932" y="936308"/>
                </a:lnTo>
                <a:lnTo>
                  <a:pt x="620101" y="932816"/>
                </a:lnTo>
                <a:lnTo>
                  <a:pt x="610270" y="929006"/>
                </a:lnTo>
                <a:lnTo>
                  <a:pt x="601073" y="924878"/>
                </a:lnTo>
                <a:lnTo>
                  <a:pt x="592510" y="921068"/>
                </a:lnTo>
                <a:lnTo>
                  <a:pt x="583947" y="916941"/>
                </a:lnTo>
                <a:lnTo>
                  <a:pt x="576018" y="912178"/>
                </a:lnTo>
                <a:lnTo>
                  <a:pt x="568724" y="907733"/>
                </a:lnTo>
                <a:lnTo>
                  <a:pt x="561747" y="903288"/>
                </a:lnTo>
                <a:lnTo>
                  <a:pt x="555404" y="898208"/>
                </a:lnTo>
                <a:lnTo>
                  <a:pt x="550013" y="893128"/>
                </a:lnTo>
                <a:lnTo>
                  <a:pt x="544938" y="887731"/>
                </a:lnTo>
                <a:lnTo>
                  <a:pt x="540498" y="882651"/>
                </a:lnTo>
                <a:lnTo>
                  <a:pt x="536376" y="876936"/>
                </a:lnTo>
                <a:lnTo>
                  <a:pt x="532253" y="872173"/>
                </a:lnTo>
                <a:lnTo>
                  <a:pt x="528447" y="867728"/>
                </a:lnTo>
                <a:lnTo>
                  <a:pt x="524641" y="863601"/>
                </a:lnTo>
                <a:lnTo>
                  <a:pt x="520836" y="860426"/>
                </a:lnTo>
                <a:lnTo>
                  <a:pt x="517347" y="857251"/>
                </a:lnTo>
                <a:lnTo>
                  <a:pt x="514176" y="854393"/>
                </a:lnTo>
                <a:lnTo>
                  <a:pt x="511004" y="852488"/>
                </a:lnTo>
                <a:lnTo>
                  <a:pt x="507833" y="850583"/>
                </a:lnTo>
                <a:lnTo>
                  <a:pt x="504661" y="849313"/>
                </a:lnTo>
                <a:lnTo>
                  <a:pt x="501807" y="848361"/>
                </a:lnTo>
                <a:lnTo>
                  <a:pt x="499270" y="847726"/>
                </a:lnTo>
                <a:lnTo>
                  <a:pt x="496099" y="847408"/>
                </a:lnTo>
                <a:lnTo>
                  <a:pt x="493561" y="847408"/>
                </a:lnTo>
                <a:close/>
                <a:moveTo>
                  <a:pt x="1304925" y="828675"/>
                </a:moveTo>
                <a:lnTo>
                  <a:pt x="1476375" y="828675"/>
                </a:lnTo>
                <a:lnTo>
                  <a:pt x="1476375" y="1252538"/>
                </a:lnTo>
                <a:lnTo>
                  <a:pt x="1304925" y="1252538"/>
                </a:lnTo>
                <a:lnTo>
                  <a:pt x="1304925" y="828675"/>
                </a:lnTo>
                <a:close/>
                <a:moveTo>
                  <a:pt x="634055" y="655638"/>
                </a:moveTo>
                <a:lnTo>
                  <a:pt x="641349" y="655638"/>
                </a:lnTo>
                <a:lnTo>
                  <a:pt x="648644" y="655638"/>
                </a:lnTo>
                <a:lnTo>
                  <a:pt x="655938" y="655956"/>
                </a:lnTo>
                <a:lnTo>
                  <a:pt x="662915" y="656591"/>
                </a:lnTo>
                <a:lnTo>
                  <a:pt x="669892" y="657226"/>
                </a:lnTo>
                <a:lnTo>
                  <a:pt x="677187" y="658178"/>
                </a:lnTo>
                <a:lnTo>
                  <a:pt x="684164" y="659766"/>
                </a:lnTo>
                <a:lnTo>
                  <a:pt x="691141" y="661036"/>
                </a:lnTo>
                <a:lnTo>
                  <a:pt x="698118" y="662623"/>
                </a:lnTo>
                <a:lnTo>
                  <a:pt x="704778" y="664211"/>
                </a:lnTo>
                <a:lnTo>
                  <a:pt x="711438" y="666433"/>
                </a:lnTo>
                <a:lnTo>
                  <a:pt x="718415" y="668338"/>
                </a:lnTo>
                <a:lnTo>
                  <a:pt x="724758" y="670878"/>
                </a:lnTo>
                <a:lnTo>
                  <a:pt x="731418" y="673418"/>
                </a:lnTo>
                <a:lnTo>
                  <a:pt x="737761" y="676276"/>
                </a:lnTo>
                <a:lnTo>
                  <a:pt x="744421" y="679133"/>
                </a:lnTo>
                <a:lnTo>
                  <a:pt x="750446" y="682308"/>
                </a:lnTo>
                <a:lnTo>
                  <a:pt x="763132" y="688976"/>
                </a:lnTo>
                <a:lnTo>
                  <a:pt x="775500" y="696596"/>
                </a:lnTo>
                <a:lnTo>
                  <a:pt x="787235" y="704533"/>
                </a:lnTo>
                <a:lnTo>
                  <a:pt x="798652" y="713423"/>
                </a:lnTo>
                <a:lnTo>
                  <a:pt x="809435" y="722631"/>
                </a:lnTo>
                <a:lnTo>
                  <a:pt x="819900" y="732791"/>
                </a:lnTo>
                <a:lnTo>
                  <a:pt x="830049" y="743586"/>
                </a:lnTo>
                <a:lnTo>
                  <a:pt x="839880" y="754698"/>
                </a:lnTo>
                <a:lnTo>
                  <a:pt x="849394" y="766446"/>
                </a:lnTo>
                <a:lnTo>
                  <a:pt x="858274" y="778511"/>
                </a:lnTo>
                <a:lnTo>
                  <a:pt x="866520" y="791211"/>
                </a:lnTo>
                <a:lnTo>
                  <a:pt x="874449" y="804546"/>
                </a:lnTo>
                <a:lnTo>
                  <a:pt x="881743" y="818198"/>
                </a:lnTo>
                <a:lnTo>
                  <a:pt x="888403" y="832168"/>
                </a:lnTo>
                <a:lnTo>
                  <a:pt x="894746" y="847091"/>
                </a:lnTo>
                <a:lnTo>
                  <a:pt x="900137" y="861696"/>
                </a:lnTo>
                <a:lnTo>
                  <a:pt x="905529" y="876936"/>
                </a:lnTo>
                <a:lnTo>
                  <a:pt x="909651" y="892811"/>
                </a:lnTo>
                <a:lnTo>
                  <a:pt x="913457" y="908686"/>
                </a:lnTo>
                <a:lnTo>
                  <a:pt x="916946" y="924878"/>
                </a:lnTo>
                <a:lnTo>
                  <a:pt x="919166" y="941706"/>
                </a:lnTo>
                <a:lnTo>
                  <a:pt x="921068" y="958533"/>
                </a:lnTo>
                <a:lnTo>
                  <a:pt x="922020" y="975678"/>
                </a:lnTo>
                <a:lnTo>
                  <a:pt x="922337" y="992823"/>
                </a:lnTo>
                <a:lnTo>
                  <a:pt x="922337" y="1002031"/>
                </a:lnTo>
                <a:lnTo>
                  <a:pt x="922020" y="1010921"/>
                </a:lnTo>
                <a:lnTo>
                  <a:pt x="921386" y="1019811"/>
                </a:lnTo>
                <a:lnTo>
                  <a:pt x="920434" y="1028384"/>
                </a:lnTo>
                <a:lnTo>
                  <a:pt x="919483" y="1037274"/>
                </a:lnTo>
                <a:lnTo>
                  <a:pt x="918214" y="1045846"/>
                </a:lnTo>
                <a:lnTo>
                  <a:pt x="916628" y="1054419"/>
                </a:lnTo>
                <a:lnTo>
                  <a:pt x="915043" y="1062674"/>
                </a:lnTo>
                <a:lnTo>
                  <a:pt x="912823" y="1070929"/>
                </a:lnTo>
                <a:lnTo>
                  <a:pt x="910603" y="1079501"/>
                </a:lnTo>
                <a:lnTo>
                  <a:pt x="908383" y="1087756"/>
                </a:lnTo>
                <a:lnTo>
                  <a:pt x="906163" y="1095694"/>
                </a:lnTo>
                <a:lnTo>
                  <a:pt x="903309" y="1103631"/>
                </a:lnTo>
                <a:lnTo>
                  <a:pt x="900137" y="1111569"/>
                </a:lnTo>
                <a:lnTo>
                  <a:pt x="897283" y="1119189"/>
                </a:lnTo>
                <a:lnTo>
                  <a:pt x="894111" y="1126809"/>
                </a:lnTo>
                <a:lnTo>
                  <a:pt x="887134" y="1141731"/>
                </a:lnTo>
                <a:lnTo>
                  <a:pt x="879523" y="1156336"/>
                </a:lnTo>
                <a:lnTo>
                  <a:pt x="871277" y="1170624"/>
                </a:lnTo>
                <a:lnTo>
                  <a:pt x="862714" y="1184276"/>
                </a:lnTo>
                <a:lnTo>
                  <a:pt x="853517" y="1197611"/>
                </a:lnTo>
                <a:lnTo>
                  <a:pt x="843686" y="1209994"/>
                </a:lnTo>
                <a:lnTo>
                  <a:pt x="833854" y="1222376"/>
                </a:lnTo>
                <a:lnTo>
                  <a:pt x="823389" y="1233806"/>
                </a:lnTo>
                <a:lnTo>
                  <a:pt x="812606" y="1244919"/>
                </a:lnTo>
                <a:lnTo>
                  <a:pt x="801823" y="1255396"/>
                </a:lnTo>
                <a:lnTo>
                  <a:pt x="790406" y="1265239"/>
                </a:lnTo>
                <a:lnTo>
                  <a:pt x="778989" y="1274446"/>
                </a:lnTo>
                <a:lnTo>
                  <a:pt x="767255" y="1282701"/>
                </a:lnTo>
                <a:lnTo>
                  <a:pt x="755521" y="1290956"/>
                </a:lnTo>
                <a:lnTo>
                  <a:pt x="743786" y="1298259"/>
                </a:lnTo>
                <a:lnTo>
                  <a:pt x="732052" y="1304609"/>
                </a:lnTo>
                <a:lnTo>
                  <a:pt x="720318" y="1310641"/>
                </a:lnTo>
                <a:lnTo>
                  <a:pt x="708584" y="1315721"/>
                </a:lnTo>
                <a:lnTo>
                  <a:pt x="696849" y="1320166"/>
                </a:lnTo>
                <a:lnTo>
                  <a:pt x="685432" y="1323659"/>
                </a:lnTo>
                <a:lnTo>
                  <a:pt x="674015" y="1326516"/>
                </a:lnTo>
                <a:lnTo>
                  <a:pt x="662915" y="1328421"/>
                </a:lnTo>
                <a:lnTo>
                  <a:pt x="657207" y="1329374"/>
                </a:lnTo>
                <a:lnTo>
                  <a:pt x="652132" y="1329691"/>
                </a:lnTo>
                <a:lnTo>
                  <a:pt x="646424" y="1330009"/>
                </a:lnTo>
                <a:lnTo>
                  <a:pt x="641349" y="1330326"/>
                </a:lnTo>
                <a:lnTo>
                  <a:pt x="635958" y="1330009"/>
                </a:lnTo>
                <a:lnTo>
                  <a:pt x="630884" y="1329691"/>
                </a:lnTo>
                <a:lnTo>
                  <a:pt x="625492" y="1329374"/>
                </a:lnTo>
                <a:lnTo>
                  <a:pt x="620101" y="1328421"/>
                </a:lnTo>
                <a:lnTo>
                  <a:pt x="609001" y="1326516"/>
                </a:lnTo>
                <a:lnTo>
                  <a:pt x="597584" y="1323659"/>
                </a:lnTo>
                <a:lnTo>
                  <a:pt x="585850" y="1320166"/>
                </a:lnTo>
                <a:lnTo>
                  <a:pt x="574433" y="1315721"/>
                </a:lnTo>
                <a:lnTo>
                  <a:pt x="562698" y="1310641"/>
                </a:lnTo>
                <a:lnTo>
                  <a:pt x="550647" y="1304609"/>
                </a:lnTo>
                <a:lnTo>
                  <a:pt x="538913" y="1298259"/>
                </a:lnTo>
                <a:lnTo>
                  <a:pt x="527179" y="1290956"/>
                </a:lnTo>
                <a:lnTo>
                  <a:pt x="515444" y="1282701"/>
                </a:lnTo>
                <a:lnTo>
                  <a:pt x="503710" y="1274446"/>
                </a:lnTo>
                <a:lnTo>
                  <a:pt x="492293" y="1265239"/>
                </a:lnTo>
                <a:lnTo>
                  <a:pt x="481193" y="1255396"/>
                </a:lnTo>
                <a:lnTo>
                  <a:pt x="470093" y="1244919"/>
                </a:lnTo>
                <a:lnTo>
                  <a:pt x="459310" y="1233806"/>
                </a:lnTo>
                <a:lnTo>
                  <a:pt x="448845" y="1222376"/>
                </a:lnTo>
                <a:lnTo>
                  <a:pt x="438696" y="1209994"/>
                </a:lnTo>
                <a:lnTo>
                  <a:pt x="429499" y="1197611"/>
                </a:lnTo>
                <a:lnTo>
                  <a:pt x="419985" y="1184276"/>
                </a:lnTo>
                <a:lnTo>
                  <a:pt x="411422" y="1170624"/>
                </a:lnTo>
                <a:lnTo>
                  <a:pt x="403176" y="1156336"/>
                </a:lnTo>
                <a:lnTo>
                  <a:pt x="395565" y="1141731"/>
                </a:lnTo>
                <a:lnTo>
                  <a:pt x="388588" y="1126809"/>
                </a:lnTo>
                <a:lnTo>
                  <a:pt x="385416" y="1119189"/>
                </a:lnTo>
                <a:lnTo>
                  <a:pt x="382245" y="1111569"/>
                </a:lnTo>
                <a:lnTo>
                  <a:pt x="379390" y="1103631"/>
                </a:lnTo>
                <a:lnTo>
                  <a:pt x="376853" y="1095694"/>
                </a:lnTo>
                <a:lnTo>
                  <a:pt x="374316" y="1087756"/>
                </a:lnTo>
                <a:lnTo>
                  <a:pt x="372096" y="1079501"/>
                </a:lnTo>
                <a:lnTo>
                  <a:pt x="369559" y="1070929"/>
                </a:lnTo>
                <a:lnTo>
                  <a:pt x="367656" y="1062674"/>
                </a:lnTo>
                <a:lnTo>
                  <a:pt x="366071" y="1054419"/>
                </a:lnTo>
                <a:lnTo>
                  <a:pt x="364485" y="1045846"/>
                </a:lnTo>
                <a:lnTo>
                  <a:pt x="363216" y="1037274"/>
                </a:lnTo>
                <a:lnTo>
                  <a:pt x="362265" y="1028384"/>
                </a:lnTo>
                <a:lnTo>
                  <a:pt x="361313" y="1019811"/>
                </a:lnTo>
                <a:lnTo>
                  <a:pt x="360996" y="1010921"/>
                </a:lnTo>
                <a:lnTo>
                  <a:pt x="360362" y="1002031"/>
                </a:lnTo>
                <a:lnTo>
                  <a:pt x="360362" y="992823"/>
                </a:lnTo>
                <a:lnTo>
                  <a:pt x="360679" y="975678"/>
                </a:lnTo>
                <a:lnTo>
                  <a:pt x="361948" y="958533"/>
                </a:lnTo>
                <a:lnTo>
                  <a:pt x="363533" y="941706"/>
                </a:lnTo>
                <a:lnTo>
                  <a:pt x="366071" y="924878"/>
                </a:lnTo>
                <a:lnTo>
                  <a:pt x="368925" y="908686"/>
                </a:lnTo>
                <a:lnTo>
                  <a:pt x="373048" y="892811"/>
                </a:lnTo>
                <a:lnTo>
                  <a:pt x="377171" y="876936"/>
                </a:lnTo>
                <a:lnTo>
                  <a:pt x="382245" y="861696"/>
                </a:lnTo>
                <a:lnTo>
                  <a:pt x="387953" y="847091"/>
                </a:lnTo>
                <a:lnTo>
                  <a:pt x="393979" y="832168"/>
                </a:lnTo>
                <a:lnTo>
                  <a:pt x="400956" y="818198"/>
                </a:lnTo>
                <a:lnTo>
                  <a:pt x="408568" y="804546"/>
                </a:lnTo>
                <a:lnTo>
                  <a:pt x="416179" y="791211"/>
                </a:lnTo>
                <a:lnTo>
                  <a:pt x="424425" y="778511"/>
                </a:lnTo>
                <a:lnTo>
                  <a:pt x="433305" y="766446"/>
                </a:lnTo>
                <a:lnTo>
                  <a:pt x="442819" y="754698"/>
                </a:lnTo>
                <a:lnTo>
                  <a:pt x="452650" y="743586"/>
                </a:lnTo>
                <a:lnTo>
                  <a:pt x="462482" y="732791"/>
                </a:lnTo>
                <a:lnTo>
                  <a:pt x="473264" y="722631"/>
                </a:lnTo>
                <a:lnTo>
                  <a:pt x="484047" y="713423"/>
                </a:lnTo>
                <a:lnTo>
                  <a:pt x="495464" y="704533"/>
                </a:lnTo>
                <a:lnTo>
                  <a:pt x="507516" y="696596"/>
                </a:lnTo>
                <a:lnTo>
                  <a:pt x="519567" y="688976"/>
                </a:lnTo>
                <a:lnTo>
                  <a:pt x="531936" y="682308"/>
                </a:lnTo>
                <a:lnTo>
                  <a:pt x="538278" y="679133"/>
                </a:lnTo>
                <a:lnTo>
                  <a:pt x="544938" y="676276"/>
                </a:lnTo>
                <a:lnTo>
                  <a:pt x="551281" y="673418"/>
                </a:lnTo>
                <a:lnTo>
                  <a:pt x="557941" y="670878"/>
                </a:lnTo>
                <a:lnTo>
                  <a:pt x="564284" y="668338"/>
                </a:lnTo>
                <a:lnTo>
                  <a:pt x="571261" y="666433"/>
                </a:lnTo>
                <a:lnTo>
                  <a:pt x="577921" y="664211"/>
                </a:lnTo>
                <a:lnTo>
                  <a:pt x="584898" y="662623"/>
                </a:lnTo>
                <a:lnTo>
                  <a:pt x="591875" y="661036"/>
                </a:lnTo>
                <a:lnTo>
                  <a:pt x="598535" y="659766"/>
                </a:lnTo>
                <a:lnTo>
                  <a:pt x="605830" y="658178"/>
                </a:lnTo>
                <a:lnTo>
                  <a:pt x="612490" y="657226"/>
                </a:lnTo>
                <a:lnTo>
                  <a:pt x="619784" y="656591"/>
                </a:lnTo>
                <a:lnTo>
                  <a:pt x="627078" y="655956"/>
                </a:lnTo>
                <a:lnTo>
                  <a:pt x="634055" y="655638"/>
                </a:lnTo>
                <a:close/>
                <a:moveTo>
                  <a:pt x="1604962" y="463550"/>
                </a:moveTo>
                <a:lnTo>
                  <a:pt x="1776412" y="463550"/>
                </a:lnTo>
                <a:lnTo>
                  <a:pt x="1776412" y="1252538"/>
                </a:lnTo>
                <a:lnTo>
                  <a:pt x="1604962" y="1252538"/>
                </a:lnTo>
                <a:lnTo>
                  <a:pt x="1604962" y="463550"/>
                </a:lnTo>
                <a:close/>
                <a:moveTo>
                  <a:pt x="0" y="0"/>
                </a:moveTo>
                <a:lnTo>
                  <a:pt x="2125663" y="0"/>
                </a:lnTo>
                <a:lnTo>
                  <a:pt x="2125663" y="171553"/>
                </a:lnTo>
                <a:lnTo>
                  <a:pt x="2039621" y="171553"/>
                </a:lnTo>
                <a:lnTo>
                  <a:pt x="2039621" y="1577975"/>
                </a:lnTo>
                <a:lnTo>
                  <a:pt x="1252220" y="1577975"/>
                </a:lnTo>
                <a:lnTo>
                  <a:pt x="1252220" y="1449310"/>
                </a:lnTo>
                <a:lnTo>
                  <a:pt x="1911033" y="1449310"/>
                </a:lnTo>
                <a:lnTo>
                  <a:pt x="1911033" y="171553"/>
                </a:lnTo>
                <a:lnTo>
                  <a:pt x="195263" y="171553"/>
                </a:lnTo>
                <a:lnTo>
                  <a:pt x="195263" y="1249164"/>
                </a:lnTo>
                <a:lnTo>
                  <a:pt x="66675" y="1249164"/>
                </a:lnTo>
                <a:lnTo>
                  <a:pt x="66675" y="171553"/>
                </a:lnTo>
                <a:lnTo>
                  <a:pt x="0" y="171553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sz="1012">
              <a:solidFill>
                <a:srgbClr val="1C666E"/>
              </a:solidFill>
              <a:ea typeface="宋体" panose="02010600030101010101" pitchFamily="2" charset="-122"/>
            </a:endParaRPr>
          </a:p>
        </p:txBody>
      </p:sp>
      <p:sp>
        <p:nvSpPr>
          <p:cNvPr id="24" name="KSO_Shape"/>
          <p:cNvSpPr/>
          <p:nvPr/>
        </p:nvSpPr>
        <p:spPr bwMode="auto">
          <a:xfrm>
            <a:off x="2698218" y="3407066"/>
            <a:ext cx="238088" cy="235707"/>
          </a:xfrm>
          <a:custGeom>
            <a:avLst/>
            <a:gdLst>
              <a:gd name="T0" fmla="*/ 615878 w 2390775"/>
              <a:gd name="T1" fmla="*/ 1467970 h 2365376"/>
              <a:gd name="T2" fmla="*/ 587250 w 2390775"/>
              <a:gd name="T3" fmla="*/ 1401697 h 2365376"/>
              <a:gd name="T4" fmla="*/ 1282649 w 2390775"/>
              <a:gd name="T5" fmla="*/ 1393474 h 2365376"/>
              <a:gd name="T6" fmla="*/ 1180915 w 2390775"/>
              <a:gd name="T7" fmla="*/ 1446870 h 2365376"/>
              <a:gd name="T8" fmla="*/ 1210073 w 2390775"/>
              <a:gd name="T9" fmla="*/ 1382167 h 2365376"/>
              <a:gd name="T10" fmla="*/ 653657 w 2390775"/>
              <a:gd name="T11" fmla="*/ 1314699 h 2365376"/>
              <a:gd name="T12" fmla="*/ 646041 w 2390775"/>
              <a:gd name="T13" fmla="*/ 1180275 h 2365376"/>
              <a:gd name="T14" fmla="*/ 589870 w 2390775"/>
              <a:gd name="T15" fmla="*/ 1105327 h 2365376"/>
              <a:gd name="T16" fmla="*/ 599516 w 2390775"/>
              <a:gd name="T17" fmla="*/ 1141280 h 2365376"/>
              <a:gd name="T18" fmla="*/ 579914 w 2390775"/>
              <a:gd name="T19" fmla="*/ 1158779 h 2365376"/>
              <a:gd name="T20" fmla="*/ 541333 w 2390775"/>
              <a:gd name="T21" fmla="*/ 1105965 h 2365376"/>
              <a:gd name="T22" fmla="*/ 1137260 w 2390775"/>
              <a:gd name="T23" fmla="*/ 1009231 h 2365376"/>
              <a:gd name="T24" fmla="*/ 1143562 w 2390775"/>
              <a:gd name="T25" fmla="*/ 1026145 h 2365376"/>
              <a:gd name="T26" fmla="*/ 1096615 w 2390775"/>
              <a:gd name="T27" fmla="*/ 1069549 h 2365376"/>
              <a:gd name="T28" fmla="*/ 1102602 w 2390775"/>
              <a:gd name="T29" fmla="*/ 1001572 h 2365376"/>
              <a:gd name="T30" fmla="*/ 972739 w 2390775"/>
              <a:gd name="T31" fmla="*/ 835988 h 2365376"/>
              <a:gd name="T32" fmla="*/ 989500 w 2390775"/>
              <a:gd name="T33" fmla="*/ 1138672 h 2365376"/>
              <a:gd name="T34" fmla="*/ 639427 w 2390775"/>
              <a:gd name="T35" fmla="*/ 1423644 h 2365376"/>
              <a:gd name="T36" fmla="*/ 599898 w 2390775"/>
              <a:gd name="T37" fmla="*/ 1003302 h 2365376"/>
              <a:gd name="T38" fmla="*/ 529694 w 2390775"/>
              <a:gd name="T39" fmla="*/ 1090596 h 2365376"/>
              <a:gd name="T40" fmla="*/ 602428 w 2390775"/>
              <a:gd name="T41" fmla="*/ 868249 h 2365376"/>
              <a:gd name="T42" fmla="*/ 861740 w 2390775"/>
              <a:gd name="T43" fmla="*/ 924231 h 2365376"/>
              <a:gd name="T44" fmla="*/ 755609 w 2390775"/>
              <a:gd name="T45" fmla="*/ 542052 h 2365376"/>
              <a:gd name="T46" fmla="*/ 929665 w 2390775"/>
              <a:gd name="T47" fmla="*/ 525915 h 2365376"/>
              <a:gd name="T48" fmla="*/ 909019 w 2390775"/>
              <a:gd name="T49" fmla="*/ 571798 h 2365376"/>
              <a:gd name="T50" fmla="*/ 936652 w 2390775"/>
              <a:gd name="T51" fmla="*/ 586353 h 2365376"/>
              <a:gd name="T52" fmla="*/ 928394 w 2390775"/>
              <a:gd name="T53" fmla="*/ 688879 h 2365376"/>
              <a:gd name="T54" fmla="*/ 840414 w 2390775"/>
              <a:gd name="T55" fmla="*/ 772101 h 2365376"/>
              <a:gd name="T56" fmla="*/ 742269 w 2390775"/>
              <a:gd name="T57" fmla="*/ 675588 h 2365376"/>
              <a:gd name="T58" fmla="*/ 738139 w 2390775"/>
              <a:gd name="T59" fmla="*/ 608504 h 2365376"/>
              <a:gd name="T60" fmla="*/ 761643 w 2390775"/>
              <a:gd name="T61" fmla="*/ 510093 h 2365376"/>
              <a:gd name="T62" fmla="*/ 617010 w 2390775"/>
              <a:gd name="T63" fmla="*/ 449064 h 2365376"/>
              <a:gd name="T64" fmla="*/ 350272 w 2390775"/>
              <a:gd name="T65" fmla="*/ 638327 h 2365376"/>
              <a:gd name="T66" fmla="*/ 215163 w 2390775"/>
              <a:gd name="T67" fmla="*/ 939947 h 2365376"/>
              <a:gd name="T68" fmla="*/ 256613 w 2390775"/>
              <a:gd name="T69" fmla="*/ 1277331 h 2365376"/>
              <a:gd name="T70" fmla="*/ 458486 w 2390775"/>
              <a:gd name="T71" fmla="*/ 1534008 h 2365376"/>
              <a:gd name="T72" fmla="*/ 767308 w 2390775"/>
              <a:gd name="T73" fmla="*/ 1655225 h 2365376"/>
              <a:gd name="T74" fmla="*/ 1101127 w 2390775"/>
              <a:gd name="T75" fmla="*/ 1596674 h 2365376"/>
              <a:gd name="T76" fmla="*/ 1347614 w 2390775"/>
              <a:gd name="T77" fmla="*/ 1383040 h 2365376"/>
              <a:gd name="T78" fmla="*/ 1453614 w 2390775"/>
              <a:gd name="T79" fmla="*/ 1066861 h 2365376"/>
              <a:gd name="T80" fmla="*/ 1378939 w 2390775"/>
              <a:gd name="T81" fmla="*/ 738024 h 2365376"/>
              <a:gd name="T82" fmla="*/ 1153652 w 2390775"/>
              <a:gd name="T83" fmla="*/ 501602 h 2365376"/>
              <a:gd name="T84" fmla="*/ 831224 w 2390775"/>
              <a:gd name="T85" fmla="*/ 411085 h 2365376"/>
              <a:gd name="T86" fmla="*/ 989432 w 2390775"/>
              <a:gd name="T87" fmla="*/ 315187 h 2365376"/>
              <a:gd name="T88" fmla="*/ 1471649 w 2390775"/>
              <a:gd name="T89" fmla="*/ 671876 h 2365376"/>
              <a:gd name="T90" fmla="*/ 1554866 w 2390775"/>
              <a:gd name="T91" fmla="*/ 1171938 h 2365376"/>
              <a:gd name="T92" fmla="*/ 1239716 w 2390775"/>
              <a:gd name="T93" fmla="*/ 1647313 h 2365376"/>
              <a:gd name="T94" fmla="*/ 646121 w 2390775"/>
              <a:gd name="T95" fmla="*/ 1748275 h 2365376"/>
              <a:gd name="T96" fmla="*/ 110112 w 2390775"/>
              <a:gd name="T97" fmla="*/ 1186813 h 2365376"/>
              <a:gd name="T98" fmla="*/ 251551 w 2390775"/>
              <a:gd name="T99" fmla="*/ 580725 h 2365376"/>
              <a:gd name="T100" fmla="*/ 1549044 w 2390775"/>
              <a:gd name="T101" fmla="*/ 160116 h 2365376"/>
              <a:gd name="T102" fmla="*/ 1461002 w 2390775"/>
              <a:gd name="T103" fmla="*/ 284475 h 2365376"/>
              <a:gd name="T104" fmla="*/ 1550307 w 2390775"/>
              <a:gd name="T105" fmla="*/ 426554 h 2365376"/>
              <a:gd name="T106" fmla="*/ 1719764 w 2390775"/>
              <a:gd name="T107" fmla="*/ 380038 h 2365376"/>
              <a:gd name="T108" fmla="*/ 1735543 w 2390775"/>
              <a:gd name="T109" fmla="*/ 232579 h 2365376"/>
              <a:gd name="T110" fmla="*/ 1705909 w 2390775"/>
              <a:gd name="T111" fmla="*/ 94508 h 2365376"/>
              <a:gd name="T112" fmla="*/ 1774050 w 2390775"/>
              <a:gd name="T113" fmla="*/ 148403 h 2365376"/>
              <a:gd name="T114" fmla="*/ 1781614 w 2390775"/>
              <a:gd name="T115" fmla="*/ 428769 h 2365376"/>
              <a:gd name="T116" fmla="*/ 1600166 w 2390775"/>
              <a:gd name="T117" fmla="*/ 516104 h 2365376"/>
              <a:gd name="T118" fmla="*/ 1452167 w 2390775"/>
              <a:gd name="T119" fmla="*/ 455349 h 2365376"/>
              <a:gd name="T120" fmla="*/ 1310478 w 2390775"/>
              <a:gd name="T121" fmla="*/ 259477 h 2365376"/>
              <a:gd name="T122" fmla="*/ 1562614 w 2390775"/>
              <a:gd name="T123" fmla="*/ 74046 h 236537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2390775" h="2365376">
                <a:moveTo>
                  <a:pt x="761351" y="1739900"/>
                </a:moveTo>
                <a:lnTo>
                  <a:pt x="791690" y="1805294"/>
                </a:lnTo>
                <a:lnTo>
                  <a:pt x="794883" y="1808051"/>
                </a:lnTo>
                <a:lnTo>
                  <a:pt x="797278" y="1811991"/>
                </a:lnTo>
                <a:lnTo>
                  <a:pt x="800871" y="1817112"/>
                </a:lnTo>
                <a:lnTo>
                  <a:pt x="803266" y="1822233"/>
                </a:lnTo>
                <a:lnTo>
                  <a:pt x="804065" y="1825384"/>
                </a:lnTo>
                <a:lnTo>
                  <a:pt x="804863" y="1828536"/>
                </a:lnTo>
                <a:lnTo>
                  <a:pt x="804863" y="1831687"/>
                </a:lnTo>
                <a:lnTo>
                  <a:pt x="804863" y="1834839"/>
                </a:lnTo>
                <a:lnTo>
                  <a:pt x="804065" y="1837990"/>
                </a:lnTo>
                <a:lnTo>
                  <a:pt x="802867" y="1841142"/>
                </a:lnTo>
                <a:lnTo>
                  <a:pt x="801670" y="1842718"/>
                </a:lnTo>
                <a:lnTo>
                  <a:pt x="799674" y="1844687"/>
                </a:lnTo>
                <a:lnTo>
                  <a:pt x="797278" y="1845475"/>
                </a:lnTo>
                <a:lnTo>
                  <a:pt x="794484" y="1845869"/>
                </a:lnTo>
                <a:lnTo>
                  <a:pt x="790891" y="1846263"/>
                </a:lnTo>
                <a:lnTo>
                  <a:pt x="787698" y="1845869"/>
                </a:lnTo>
                <a:lnTo>
                  <a:pt x="784105" y="1845475"/>
                </a:lnTo>
                <a:lnTo>
                  <a:pt x="780512" y="1844293"/>
                </a:lnTo>
                <a:lnTo>
                  <a:pt x="776520" y="1842718"/>
                </a:lnTo>
                <a:lnTo>
                  <a:pt x="772927" y="1841142"/>
                </a:lnTo>
                <a:lnTo>
                  <a:pt x="768935" y="1839172"/>
                </a:lnTo>
                <a:lnTo>
                  <a:pt x="765343" y="1836809"/>
                </a:lnTo>
                <a:lnTo>
                  <a:pt x="761750" y="1834051"/>
                </a:lnTo>
                <a:lnTo>
                  <a:pt x="758955" y="1831294"/>
                </a:lnTo>
                <a:lnTo>
                  <a:pt x="756161" y="1827748"/>
                </a:lnTo>
                <a:lnTo>
                  <a:pt x="754165" y="1824597"/>
                </a:lnTo>
                <a:lnTo>
                  <a:pt x="748975" y="1815536"/>
                </a:lnTo>
                <a:lnTo>
                  <a:pt x="745782" y="1808839"/>
                </a:lnTo>
                <a:lnTo>
                  <a:pt x="743387" y="1803718"/>
                </a:lnTo>
                <a:lnTo>
                  <a:pt x="742588" y="1799385"/>
                </a:lnTo>
                <a:lnTo>
                  <a:pt x="742588" y="1795051"/>
                </a:lnTo>
                <a:lnTo>
                  <a:pt x="743387" y="1790718"/>
                </a:lnTo>
                <a:lnTo>
                  <a:pt x="746181" y="1778112"/>
                </a:lnTo>
                <a:lnTo>
                  <a:pt x="746979" y="1774173"/>
                </a:lnTo>
                <a:lnTo>
                  <a:pt x="746979" y="1772203"/>
                </a:lnTo>
                <a:lnTo>
                  <a:pt x="746181" y="1771021"/>
                </a:lnTo>
                <a:lnTo>
                  <a:pt x="745383" y="1770627"/>
                </a:lnTo>
                <a:lnTo>
                  <a:pt x="742987" y="1770627"/>
                </a:lnTo>
                <a:lnTo>
                  <a:pt x="742189" y="1770233"/>
                </a:lnTo>
                <a:lnTo>
                  <a:pt x="741790" y="1769839"/>
                </a:lnTo>
                <a:lnTo>
                  <a:pt x="738596" y="1761961"/>
                </a:lnTo>
                <a:lnTo>
                  <a:pt x="736999" y="1758021"/>
                </a:lnTo>
                <a:lnTo>
                  <a:pt x="736600" y="1756052"/>
                </a:lnTo>
                <a:lnTo>
                  <a:pt x="736600" y="1754476"/>
                </a:lnTo>
                <a:lnTo>
                  <a:pt x="742189" y="1750536"/>
                </a:lnTo>
                <a:lnTo>
                  <a:pt x="747379" y="1747385"/>
                </a:lnTo>
                <a:lnTo>
                  <a:pt x="750971" y="1745021"/>
                </a:lnTo>
                <a:lnTo>
                  <a:pt x="754165" y="1743839"/>
                </a:lnTo>
                <a:lnTo>
                  <a:pt x="758556" y="1741870"/>
                </a:lnTo>
                <a:lnTo>
                  <a:pt x="759754" y="1741870"/>
                </a:lnTo>
                <a:lnTo>
                  <a:pt x="761351" y="1739900"/>
                </a:lnTo>
                <a:close/>
                <a:moveTo>
                  <a:pt x="1554438" y="1730375"/>
                </a:moveTo>
                <a:lnTo>
                  <a:pt x="1565575" y="1730375"/>
                </a:lnTo>
                <a:lnTo>
                  <a:pt x="1575916" y="1730375"/>
                </a:lnTo>
                <a:lnTo>
                  <a:pt x="1586258" y="1731163"/>
                </a:lnTo>
                <a:lnTo>
                  <a:pt x="1591031" y="1731951"/>
                </a:lnTo>
                <a:lnTo>
                  <a:pt x="1595008" y="1733133"/>
                </a:lnTo>
                <a:lnTo>
                  <a:pt x="1598986" y="1734314"/>
                </a:lnTo>
                <a:lnTo>
                  <a:pt x="1602168" y="1735890"/>
                </a:lnTo>
                <a:lnTo>
                  <a:pt x="1605350" y="1737860"/>
                </a:lnTo>
                <a:lnTo>
                  <a:pt x="1607339" y="1739830"/>
                </a:lnTo>
                <a:lnTo>
                  <a:pt x="1608929" y="1741799"/>
                </a:lnTo>
                <a:lnTo>
                  <a:pt x="1609725" y="1744951"/>
                </a:lnTo>
                <a:lnTo>
                  <a:pt x="1609725" y="1747708"/>
                </a:lnTo>
                <a:lnTo>
                  <a:pt x="1608929" y="1751648"/>
                </a:lnTo>
                <a:lnTo>
                  <a:pt x="1607339" y="1755193"/>
                </a:lnTo>
                <a:lnTo>
                  <a:pt x="1604554" y="1759920"/>
                </a:lnTo>
                <a:lnTo>
                  <a:pt x="1600577" y="1764648"/>
                </a:lnTo>
                <a:lnTo>
                  <a:pt x="1595804" y="1769769"/>
                </a:lnTo>
                <a:lnTo>
                  <a:pt x="1589042" y="1776072"/>
                </a:lnTo>
                <a:lnTo>
                  <a:pt x="1582678" y="1781193"/>
                </a:lnTo>
                <a:lnTo>
                  <a:pt x="1576314" y="1786314"/>
                </a:lnTo>
                <a:lnTo>
                  <a:pt x="1570348" y="1790647"/>
                </a:lnTo>
                <a:lnTo>
                  <a:pt x="1563586" y="1794193"/>
                </a:lnTo>
                <a:lnTo>
                  <a:pt x="1557222" y="1797738"/>
                </a:lnTo>
                <a:lnTo>
                  <a:pt x="1550461" y="1800496"/>
                </a:lnTo>
                <a:lnTo>
                  <a:pt x="1544097" y="1802466"/>
                </a:lnTo>
                <a:lnTo>
                  <a:pt x="1537733" y="1804829"/>
                </a:lnTo>
                <a:lnTo>
                  <a:pt x="1530971" y="1806799"/>
                </a:lnTo>
                <a:lnTo>
                  <a:pt x="1524607" y="1807981"/>
                </a:lnTo>
                <a:lnTo>
                  <a:pt x="1518243" y="1809163"/>
                </a:lnTo>
                <a:lnTo>
                  <a:pt x="1505117" y="1811132"/>
                </a:lnTo>
                <a:lnTo>
                  <a:pt x="1491992" y="1812314"/>
                </a:lnTo>
                <a:lnTo>
                  <a:pt x="1486026" y="1813102"/>
                </a:lnTo>
                <a:lnTo>
                  <a:pt x="1483241" y="1813890"/>
                </a:lnTo>
                <a:lnTo>
                  <a:pt x="1482048" y="1814678"/>
                </a:lnTo>
                <a:lnTo>
                  <a:pt x="1481253" y="1815072"/>
                </a:lnTo>
                <a:lnTo>
                  <a:pt x="1480855" y="1815859"/>
                </a:lnTo>
                <a:lnTo>
                  <a:pt x="1480855" y="1817041"/>
                </a:lnTo>
                <a:lnTo>
                  <a:pt x="1481253" y="1818617"/>
                </a:lnTo>
                <a:lnTo>
                  <a:pt x="1482048" y="1819799"/>
                </a:lnTo>
                <a:lnTo>
                  <a:pt x="1482048" y="1821375"/>
                </a:lnTo>
                <a:lnTo>
                  <a:pt x="1482048" y="1821769"/>
                </a:lnTo>
                <a:lnTo>
                  <a:pt x="1480855" y="1822556"/>
                </a:lnTo>
                <a:lnTo>
                  <a:pt x="1471309" y="1830829"/>
                </a:lnTo>
                <a:lnTo>
                  <a:pt x="1465343" y="1834375"/>
                </a:lnTo>
                <a:lnTo>
                  <a:pt x="1463354" y="1835556"/>
                </a:lnTo>
                <a:lnTo>
                  <a:pt x="1461365" y="1836738"/>
                </a:lnTo>
                <a:lnTo>
                  <a:pt x="1452615" y="1830041"/>
                </a:lnTo>
                <a:lnTo>
                  <a:pt x="1445853" y="1824132"/>
                </a:lnTo>
                <a:lnTo>
                  <a:pt x="1440285" y="1819405"/>
                </a:lnTo>
                <a:lnTo>
                  <a:pt x="1437103" y="1815072"/>
                </a:lnTo>
                <a:lnTo>
                  <a:pt x="1434716" y="1812314"/>
                </a:lnTo>
                <a:lnTo>
                  <a:pt x="1433125" y="1810344"/>
                </a:lnTo>
                <a:lnTo>
                  <a:pt x="1432330" y="1808375"/>
                </a:lnTo>
                <a:lnTo>
                  <a:pt x="1428750" y="1806799"/>
                </a:lnTo>
                <a:lnTo>
                  <a:pt x="1512675" y="1734314"/>
                </a:lnTo>
                <a:lnTo>
                  <a:pt x="1518641" y="1733527"/>
                </a:lnTo>
                <a:lnTo>
                  <a:pt x="1533755" y="1731951"/>
                </a:lnTo>
                <a:lnTo>
                  <a:pt x="1543699" y="1731163"/>
                </a:lnTo>
                <a:lnTo>
                  <a:pt x="1554438" y="1730375"/>
                </a:lnTo>
                <a:close/>
                <a:moveTo>
                  <a:pt x="588962" y="1535113"/>
                </a:moveTo>
                <a:lnTo>
                  <a:pt x="694496" y="1535113"/>
                </a:lnTo>
                <a:lnTo>
                  <a:pt x="694496" y="1557872"/>
                </a:lnTo>
                <a:lnTo>
                  <a:pt x="694894" y="1558271"/>
                </a:lnTo>
                <a:lnTo>
                  <a:pt x="696885" y="1560268"/>
                </a:lnTo>
                <a:lnTo>
                  <a:pt x="698478" y="1560667"/>
                </a:lnTo>
                <a:lnTo>
                  <a:pt x="700469" y="1561466"/>
                </a:lnTo>
                <a:lnTo>
                  <a:pt x="704053" y="1561865"/>
                </a:lnTo>
                <a:lnTo>
                  <a:pt x="707239" y="1561865"/>
                </a:lnTo>
                <a:lnTo>
                  <a:pt x="711222" y="1561865"/>
                </a:lnTo>
                <a:lnTo>
                  <a:pt x="714407" y="1561466"/>
                </a:lnTo>
                <a:lnTo>
                  <a:pt x="716797" y="1560667"/>
                </a:lnTo>
                <a:lnTo>
                  <a:pt x="718390" y="1560268"/>
                </a:lnTo>
                <a:lnTo>
                  <a:pt x="720381" y="1558271"/>
                </a:lnTo>
                <a:lnTo>
                  <a:pt x="720779" y="1557872"/>
                </a:lnTo>
                <a:lnTo>
                  <a:pt x="720779" y="1535113"/>
                </a:lnTo>
                <a:lnTo>
                  <a:pt x="820737" y="1535113"/>
                </a:lnTo>
                <a:lnTo>
                  <a:pt x="820737" y="1644117"/>
                </a:lnTo>
                <a:lnTo>
                  <a:pt x="820339" y="1648908"/>
                </a:lnTo>
                <a:lnTo>
                  <a:pt x="819144" y="1652901"/>
                </a:lnTo>
                <a:lnTo>
                  <a:pt x="816755" y="1656894"/>
                </a:lnTo>
                <a:lnTo>
                  <a:pt x="814365" y="1660088"/>
                </a:lnTo>
                <a:lnTo>
                  <a:pt x="810781" y="1663283"/>
                </a:lnTo>
                <a:lnTo>
                  <a:pt x="806799" y="1665279"/>
                </a:lnTo>
                <a:lnTo>
                  <a:pt x="802418" y="1666477"/>
                </a:lnTo>
                <a:lnTo>
                  <a:pt x="797639" y="1666876"/>
                </a:lnTo>
                <a:lnTo>
                  <a:pt x="612060" y="1666876"/>
                </a:lnTo>
                <a:lnTo>
                  <a:pt x="607281" y="1666477"/>
                </a:lnTo>
                <a:lnTo>
                  <a:pt x="602901" y="1665279"/>
                </a:lnTo>
                <a:lnTo>
                  <a:pt x="598918" y="1663283"/>
                </a:lnTo>
                <a:lnTo>
                  <a:pt x="595732" y="1660088"/>
                </a:lnTo>
                <a:lnTo>
                  <a:pt x="592546" y="1656894"/>
                </a:lnTo>
                <a:lnTo>
                  <a:pt x="590555" y="1652901"/>
                </a:lnTo>
                <a:lnTo>
                  <a:pt x="589360" y="1648908"/>
                </a:lnTo>
                <a:lnTo>
                  <a:pt x="588962" y="1644117"/>
                </a:lnTo>
                <a:lnTo>
                  <a:pt x="588962" y="1535113"/>
                </a:lnTo>
                <a:close/>
                <a:moveTo>
                  <a:pt x="612060" y="1476375"/>
                </a:moveTo>
                <a:lnTo>
                  <a:pt x="797639" y="1476375"/>
                </a:lnTo>
                <a:lnTo>
                  <a:pt x="802418" y="1476769"/>
                </a:lnTo>
                <a:lnTo>
                  <a:pt x="806799" y="1477950"/>
                </a:lnTo>
                <a:lnTo>
                  <a:pt x="810781" y="1480312"/>
                </a:lnTo>
                <a:lnTo>
                  <a:pt x="814365" y="1483068"/>
                </a:lnTo>
                <a:lnTo>
                  <a:pt x="816755" y="1486611"/>
                </a:lnTo>
                <a:lnTo>
                  <a:pt x="819144" y="1490155"/>
                </a:lnTo>
                <a:lnTo>
                  <a:pt x="820339" y="1494485"/>
                </a:lnTo>
                <a:lnTo>
                  <a:pt x="820737" y="1498816"/>
                </a:lnTo>
                <a:lnTo>
                  <a:pt x="820737" y="1525588"/>
                </a:lnTo>
                <a:lnTo>
                  <a:pt x="588962" y="1525588"/>
                </a:lnTo>
                <a:lnTo>
                  <a:pt x="588962" y="1498816"/>
                </a:lnTo>
                <a:lnTo>
                  <a:pt x="589360" y="1494485"/>
                </a:lnTo>
                <a:lnTo>
                  <a:pt x="590555" y="1490155"/>
                </a:lnTo>
                <a:lnTo>
                  <a:pt x="592546" y="1486611"/>
                </a:lnTo>
                <a:lnTo>
                  <a:pt x="595732" y="1483068"/>
                </a:lnTo>
                <a:lnTo>
                  <a:pt x="598918" y="1480312"/>
                </a:lnTo>
                <a:lnTo>
                  <a:pt x="602901" y="1477950"/>
                </a:lnTo>
                <a:lnTo>
                  <a:pt x="607281" y="1476769"/>
                </a:lnTo>
                <a:lnTo>
                  <a:pt x="612060" y="1476375"/>
                </a:lnTo>
                <a:close/>
                <a:moveTo>
                  <a:pt x="725449" y="1381125"/>
                </a:moveTo>
                <a:lnTo>
                  <a:pt x="730525" y="1381524"/>
                </a:lnTo>
                <a:lnTo>
                  <a:pt x="732087" y="1381524"/>
                </a:lnTo>
                <a:lnTo>
                  <a:pt x="734430" y="1382322"/>
                </a:lnTo>
                <a:lnTo>
                  <a:pt x="737554" y="1384317"/>
                </a:lnTo>
                <a:lnTo>
                  <a:pt x="740287" y="1386312"/>
                </a:lnTo>
                <a:lnTo>
                  <a:pt x="743411" y="1389505"/>
                </a:lnTo>
                <a:lnTo>
                  <a:pt x="746535" y="1393096"/>
                </a:lnTo>
                <a:lnTo>
                  <a:pt x="749659" y="1397486"/>
                </a:lnTo>
                <a:lnTo>
                  <a:pt x="755906" y="1407063"/>
                </a:lnTo>
                <a:lnTo>
                  <a:pt x="761373" y="1417837"/>
                </a:lnTo>
                <a:lnTo>
                  <a:pt x="766059" y="1427813"/>
                </a:lnTo>
                <a:lnTo>
                  <a:pt x="769182" y="1437390"/>
                </a:lnTo>
                <a:lnTo>
                  <a:pt x="770744" y="1441780"/>
                </a:lnTo>
                <a:lnTo>
                  <a:pt x="771525" y="1445770"/>
                </a:lnTo>
                <a:lnTo>
                  <a:pt x="771525" y="1448164"/>
                </a:lnTo>
                <a:lnTo>
                  <a:pt x="771525" y="1450159"/>
                </a:lnTo>
                <a:lnTo>
                  <a:pt x="770744" y="1451357"/>
                </a:lnTo>
                <a:lnTo>
                  <a:pt x="769182" y="1452155"/>
                </a:lnTo>
                <a:lnTo>
                  <a:pt x="768011" y="1452155"/>
                </a:lnTo>
                <a:lnTo>
                  <a:pt x="766449" y="1450958"/>
                </a:lnTo>
                <a:lnTo>
                  <a:pt x="764887" y="1449760"/>
                </a:lnTo>
                <a:lnTo>
                  <a:pt x="762544" y="1448563"/>
                </a:lnTo>
                <a:lnTo>
                  <a:pt x="759030" y="1444174"/>
                </a:lnTo>
                <a:lnTo>
                  <a:pt x="755516" y="1439784"/>
                </a:lnTo>
                <a:lnTo>
                  <a:pt x="753173" y="1434996"/>
                </a:lnTo>
                <a:lnTo>
                  <a:pt x="752392" y="1433400"/>
                </a:lnTo>
                <a:lnTo>
                  <a:pt x="752392" y="1431404"/>
                </a:lnTo>
                <a:lnTo>
                  <a:pt x="752001" y="1428611"/>
                </a:lnTo>
                <a:lnTo>
                  <a:pt x="750830" y="1426616"/>
                </a:lnTo>
                <a:lnTo>
                  <a:pt x="748878" y="1425419"/>
                </a:lnTo>
                <a:lnTo>
                  <a:pt x="746925" y="1425020"/>
                </a:lnTo>
                <a:lnTo>
                  <a:pt x="746144" y="1425419"/>
                </a:lnTo>
                <a:lnTo>
                  <a:pt x="745363" y="1425818"/>
                </a:lnTo>
                <a:lnTo>
                  <a:pt x="744582" y="1426616"/>
                </a:lnTo>
                <a:lnTo>
                  <a:pt x="743411" y="1427414"/>
                </a:lnTo>
                <a:lnTo>
                  <a:pt x="742630" y="1428611"/>
                </a:lnTo>
                <a:lnTo>
                  <a:pt x="742240" y="1430207"/>
                </a:lnTo>
                <a:lnTo>
                  <a:pt x="741849" y="1432602"/>
                </a:lnTo>
                <a:lnTo>
                  <a:pt x="741849" y="1434597"/>
                </a:lnTo>
                <a:lnTo>
                  <a:pt x="741459" y="1439385"/>
                </a:lnTo>
                <a:lnTo>
                  <a:pt x="740678" y="1443376"/>
                </a:lnTo>
                <a:lnTo>
                  <a:pt x="739897" y="1445371"/>
                </a:lnTo>
                <a:lnTo>
                  <a:pt x="739116" y="1446967"/>
                </a:lnTo>
                <a:lnTo>
                  <a:pt x="737944" y="1448164"/>
                </a:lnTo>
                <a:lnTo>
                  <a:pt x="735992" y="1449361"/>
                </a:lnTo>
                <a:lnTo>
                  <a:pt x="734430" y="1450558"/>
                </a:lnTo>
                <a:lnTo>
                  <a:pt x="732868" y="1452155"/>
                </a:lnTo>
                <a:lnTo>
                  <a:pt x="730525" y="1452953"/>
                </a:lnTo>
                <a:lnTo>
                  <a:pt x="727792" y="1453352"/>
                </a:lnTo>
                <a:lnTo>
                  <a:pt x="721935" y="1454150"/>
                </a:lnTo>
                <a:lnTo>
                  <a:pt x="715297" y="1454150"/>
                </a:lnTo>
                <a:lnTo>
                  <a:pt x="712173" y="1453751"/>
                </a:lnTo>
                <a:lnTo>
                  <a:pt x="709049" y="1452953"/>
                </a:lnTo>
                <a:lnTo>
                  <a:pt x="706706" y="1452155"/>
                </a:lnTo>
                <a:lnTo>
                  <a:pt x="703973" y="1450558"/>
                </a:lnTo>
                <a:lnTo>
                  <a:pt x="701240" y="1448962"/>
                </a:lnTo>
                <a:lnTo>
                  <a:pt x="699287" y="1447366"/>
                </a:lnTo>
                <a:lnTo>
                  <a:pt x="694992" y="1442977"/>
                </a:lnTo>
                <a:lnTo>
                  <a:pt x="691478" y="1438188"/>
                </a:lnTo>
                <a:lnTo>
                  <a:pt x="687963" y="1432602"/>
                </a:lnTo>
                <a:lnTo>
                  <a:pt x="685230" y="1427015"/>
                </a:lnTo>
                <a:lnTo>
                  <a:pt x="682497" y="1421029"/>
                </a:lnTo>
                <a:lnTo>
                  <a:pt x="680544" y="1415044"/>
                </a:lnTo>
                <a:lnTo>
                  <a:pt x="678982" y="1409058"/>
                </a:lnTo>
                <a:lnTo>
                  <a:pt x="676249" y="1399082"/>
                </a:lnTo>
                <a:lnTo>
                  <a:pt x="675078" y="1392298"/>
                </a:lnTo>
                <a:lnTo>
                  <a:pt x="674687" y="1389106"/>
                </a:lnTo>
                <a:lnTo>
                  <a:pt x="674687" y="1388707"/>
                </a:lnTo>
                <a:lnTo>
                  <a:pt x="675078" y="1388308"/>
                </a:lnTo>
                <a:lnTo>
                  <a:pt x="676249" y="1387909"/>
                </a:lnTo>
                <a:lnTo>
                  <a:pt x="679373" y="1387111"/>
                </a:lnTo>
                <a:lnTo>
                  <a:pt x="683278" y="1385913"/>
                </a:lnTo>
                <a:lnTo>
                  <a:pt x="689525" y="1384716"/>
                </a:lnTo>
                <a:lnTo>
                  <a:pt x="698897" y="1383120"/>
                </a:lnTo>
                <a:lnTo>
                  <a:pt x="715297" y="1381524"/>
                </a:lnTo>
                <a:lnTo>
                  <a:pt x="725449" y="1381125"/>
                </a:lnTo>
                <a:close/>
                <a:moveTo>
                  <a:pt x="1433588" y="1247775"/>
                </a:moveTo>
                <a:lnTo>
                  <a:pt x="1439124" y="1247775"/>
                </a:lnTo>
                <a:lnTo>
                  <a:pt x="1444264" y="1248175"/>
                </a:lnTo>
                <a:lnTo>
                  <a:pt x="1448614" y="1248976"/>
                </a:lnTo>
                <a:lnTo>
                  <a:pt x="1451382" y="1249776"/>
                </a:lnTo>
                <a:lnTo>
                  <a:pt x="1453359" y="1250977"/>
                </a:lnTo>
                <a:lnTo>
                  <a:pt x="1454150" y="1252178"/>
                </a:lnTo>
                <a:lnTo>
                  <a:pt x="1454150" y="1253779"/>
                </a:lnTo>
                <a:lnTo>
                  <a:pt x="1453359" y="1255380"/>
                </a:lnTo>
                <a:lnTo>
                  <a:pt x="1452173" y="1256981"/>
                </a:lnTo>
                <a:lnTo>
                  <a:pt x="1450196" y="1258582"/>
                </a:lnTo>
                <a:lnTo>
                  <a:pt x="1447428" y="1260183"/>
                </a:lnTo>
                <a:lnTo>
                  <a:pt x="1441892" y="1262985"/>
                </a:lnTo>
                <a:lnTo>
                  <a:pt x="1435565" y="1264986"/>
                </a:lnTo>
                <a:lnTo>
                  <a:pt x="1432402" y="1265387"/>
                </a:lnTo>
                <a:lnTo>
                  <a:pt x="1429634" y="1265787"/>
                </a:lnTo>
                <a:lnTo>
                  <a:pt x="1427261" y="1265787"/>
                </a:lnTo>
                <a:lnTo>
                  <a:pt x="1425284" y="1265387"/>
                </a:lnTo>
                <a:lnTo>
                  <a:pt x="1423703" y="1264986"/>
                </a:lnTo>
                <a:lnTo>
                  <a:pt x="1422516" y="1264586"/>
                </a:lnTo>
                <a:lnTo>
                  <a:pt x="1420539" y="1264586"/>
                </a:lnTo>
                <a:lnTo>
                  <a:pt x="1419353" y="1264986"/>
                </a:lnTo>
                <a:lnTo>
                  <a:pt x="1418562" y="1265787"/>
                </a:lnTo>
                <a:lnTo>
                  <a:pt x="1417376" y="1266588"/>
                </a:lnTo>
                <a:lnTo>
                  <a:pt x="1416980" y="1267388"/>
                </a:lnTo>
                <a:lnTo>
                  <a:pt x="1416585" y="1268589"/>
                </a:lnTo>
                <a:lnTo>
                  <a:pt x="1416190" y="1269790"/>
                </a:lnTo>
                <a:lnTo>
                  <a:pt x="1416585" y="1270990"/>
                </a:lnTo>
                <a:lnTo>
                  <a:pt x="1416585" y="1272191"/>
                </a:lnTo>
                <a:lnTo>
                  <a:pt x="1417376" y="1273392"/>
                </a:lnTo>
                <a:lnTo>
                  <a:pt x="1418562" y="1274993"/>
                </a:lnTo>
                <a:lnTo>
                  <a:pt x="1419748" y="1276194"/>
                </a:lnTo>
                <a:lnTo>
                  <a:pt x="1422121" y="1277395"/>
                </a:lnTo>
                <a:lnTo>
                  <a:pt x="1424098" y="1278596"/>
                </a:lnTo>
                <a:lnTo>
                  <a:pt x="1428843" y="1280597"/>
                </a:lnTo>
                <a:lnTo>
                  <a:pt x="1430820" y="1282198"/>
                </a:lnTo>
                <a:lnTo>
                  <a:pt x="1432402" y="1283799"/>
                </a:lnTo>
                <a:lnTo>
                  <a:pt x="1433588" y="1285000"/>
                </a:lnTo>
                <a:lnTo>
                  <a:pt x="1435170" y="1287001"/>
                </a:lnTo>
                <a:lnTo>
                  <a:pt x="1436356" y="1289003"/>
                </a:lnTo>
                <a:lnTo>
                  <a:pt x="1436751" y="1291404"/>
                </a:lnTo>
                <a:lnTo>
                  <a:pt x="1437542" y="1293406"/>
                </a:lnTo>
                <a:lnTo>
                  <a:pt x="1437542" y="1296608"/>
                </a:lnTo>
                <a:lnTo>
                  <a:pt x="1437542" y="1299009"/>
                </a:lnTo>
                <a:lnTo>
                  <a:pt x="1437147" y="1302612"/>
                </a:lnTo>
                <a:lnTo>
                  <a:pt x="1436356" y="1305414"/>
                </a:lnTo>
                <a:lnTo>
                  <a:pt x="1435170" y="1309416"/>
                </a:lnTo>
                <a:lnTo>
                  <a:pt x="1431611" y="1317422"/>
                </a:lnTo>
                <a:lnTo>
                  <a:pt x="1430029" y="1320624"/>
                </a:lnTo>
                <a:lnTo>
                  <a:pt x="1428052" y="1323826"/>
                </a:lnTo>
                <a:lnTo>
                  <a:pt x="1425680" y="1326628"/>
                </a:lnTo>
                <a:lnTo>
                  <a:pt x="1423307" y="1328629"/>
                </a:lnTo>
                <a:lnTo>
                  <a:pt x="1420539" y="1331431"/>
                </a:lnTo>
                <a:lnTo>
                  <a:pt x="1417771" y="1333032"/>
                </a:lnTo>
                <a:lnTo>
                  <a:pt x="1414608" y="1334633"/>
                </a:lnTo>
                <a:lnTo>
                  <a:pt x="1411445" y="1336635"/>
                </a:lnTo>
                <a:lnTo>
                  <a:pt x="1404722" y="1338636"/>
                </a:lnTo>
                <a:lnTo>
                  <a:pt x="1397605" y="1340237"/>
                </a:lnTo>
                <a:lnTo>
                  <a:pt x="1390487" y="1341038"/>
                </a:lnTo>
                <a:lnTo>
                  <a:pt x="1383370" y="1341438"/>
                </a:lnTo>
                <a:lnTo>
                  <a:pt x="1376252" y="1341438"/>
                </a:lnTo>
                <a:lnTo>
                  <a:pt x="1369530" y="1341038"/>
                </a:lnTo>
                <a:lnTo>
                  <a:pt x="1358063" y="1339437"/>
                </a:lnTo>
                <a:lnTo>
                  <a:pt x="1350154" y="1338236"/>
                </a:lnTo>
                <a:lnTo>
                  <a:pt x="1347386" y="1337435"/>
                </a:lnTo>
                <a:lnTo>
                  <a:pt x="1347386" y="1337835"/>
                </a:lnTo>
                <a:lnTo>
                  <a:pt x="1346991" y="1337435"/>
                </a:lnTo>
                <a:lnTo>
                  <a:pt x="1346200" y="1337035"/>
                </a:lnTo>
                <a:lnTo>
                  <a:pt x="1346200" y="1334633"/>
                </a:lnTo>
                <a:lnTo>
                  <a:pt x="1346991" y="1331831"/>
                </a:lnTo>
                <a:lnTo>
                  <a:pt x="1347782" y="1326228"/>
                </a:lnTo>
                <a:lnTo>
                  <a:pt x="1349363" y="1318623"/>
                </a:lnTo>
                <a:lnTo>
                  <a:pt x="1351736" y="1307415"/>
                </a:lnTo>
                <a:lnTo>
                  <a:pt x="1355295" y="1296608"/>
                </a:lnTo>
                <a:lnTo>
                  <a:pt x="1357667" y="1287402"/>
                </a:lnTo>
                <a:lnTo>
                  <a:pt x="1361621" y="1275794"/>
                </a:lnTo>
                <a:lnTo>
                  <a:pt x="1363994" y="1270190"/>
                </a:lnTo>
                <a:lnTo>
                  <a:pt x="1364785" y="1268589"/>
                </a:lnTo>
                <a:lnTo>
                  <a:pt x="1366762" y="1265787"/>
                </a:lnTo>
                <a:lnTo>
                  <a:pt x="1369925" y="1262985"/>
                </a:lnTo>
                <a:lnTo>
                  <a:pt x="1373484" y="1260183"/>
                </a:lnTo>
                <a:lnTo>
                  <a:pt x="1378229" y="1258182"/>
                </a:lnTo>
                <a:lnTo>
                  <a:pt x="1383765" y="1256181"/>
                </a:lnTo>
                <a:lnTo>
                  <a:pt x="1389301" y="1253779"/>
                </a:lnTo>
                <a:lnTo>
                  <a:pt x="1395628" y="1252578"/>
                </a:lnTo>
                <a:lnTo>
                  <a:pt x="1401954" y="1250977"/>
                </a:lnTo>
                <a:lnTo>
                  <a:pt x="1415399" y="1248976"/>
                </a:lnTo>
                <a:lnTo>
                  <a:pt x="1428052" y="1248175"/>
                </a:lnTo>
                <a:lnTo>
                  <a:pt x="1433588" y="1247775"/>
                </a:lnTo>
                <a:close/>
                <a:moveTo>
                  <a:pt x="1155700" y="965200"/>
                </a:moveTo>
                <a:lnTo>
                  <a:pt x="1161653" y="965597"/>
                </a:lnTo>
                <a:lnTo>
                  <a:pt x="1167209" y="966787"/>
                </a:lnTo>
                <a:lnTo>
                  <a:pt x="1172766" y="968770"/>
                </a:lnTo>
                <a:lnTo>
                  <a:pt x="1177925" y="971944"/>
                </a:lnTo>
                <a:lnTo>
                  <a:pt x="1182687" y="975514"/>
                </a:lnTo>
                <a:lnTo>
                  <a:pt x="1187450" y="980274"/>
                </a:lnTo>
                <a:lnTo>
                  <a:pt x="1192213" y="985431"/>
                </a:lnTo>
                <a:lnTo>
                  <a:pt x="1196181" y="991381"/>
                </a:lnTo>
                <a:lnTo>
                  <a:pt x="1200150" y="998125"/>
                </a:lnTo>
                <a:lnTo>
                  <a:pt x="1204119" y="1005265"/>
                </a:lnTo>
                <a:lnTo>
                  <a:pt x="1207691" y="1012802"/>
                </a:lnTo>
                <a:lnTo>
                  <a:pt x="1211659" y="1021133"/>
                </a:lnTo>
                <a:lnTo>
                  <a:pt x="1214437" y="1029860"/>
                </a:lnTo>
                <a:lnTo>
                  <a:pt x="1217613" y="1038984"/>
                </a:lnTo>
                <a:lnTo>
                  <a:pt x="1220787" y="1048504"/>
                </a:lnTo>
                <a:lnTo>
                  <a:pt x="1225947" y="1068338"/>
                </a:lnTo>
                <a:lnTo>
                  <a:pt x="1230313" y="1089363"/>
                </a:lnTo>
                <a:lnTo>
                  <a:pt x="1234678" y="1111180"/>
                </a:lnTo>
                <a:lnTo>
                  <a:pt x="1237853" y="1133792"/>
                </a:lnTo>
                <a:lnTo>
                  <a:pt x="1241028" y="1155609"/>
                </a:lnTo>
                <a:lnTo>
                  <a:pt x="1243013" y="1177824"/>
                </a:lnTo>
                <a:lnTo>
                  <a:pt x="1245394" y="1198848"/>
                </a:lnTo>
                <a:lnTo>
                  <a:pt x="1246981" y="1219476"/>
                </a:lnTo>
                <a:lnTo>
                  <a:pt x="1246187" y="1186551"/>
                </a:lnTo>
                <a:lnTo>
                  <a:pt x="1342231" y="1244467"/>
                </a:lnTo>
                <a:lnTo>
                  <a:pt x="1323181" y="1340465"/>
                </a:lnTo>
                <a:lnTo>
                  <a:pt x="1248966" y="1309524"/>
                </a:lnTo>
                <a:lnTo>
                  <a:pt x="1245394" y="1284929"/>
                </a:lnTo>
                <a:lnTo>
                  <a:pt x="1239441" y="1242087"/>
                </a:lnTo>
                <a:lnTo>
                  <a:pt x="1231106" y="1373787"/>
                </a:lnTo>
                <a:lnTo>
                  <a:pt x="1230709" y="1379737"/>
                </a:lnTo>
                <a:lnTo>
                  <a:pt x="1230313" y="1386084"/>
                </a:lnTo>
                <a:lnTo>
                  <a:pt x="1230709" y="1392431"/>
                </a:lnTo>
                <a:lnTo>
                  <a:pt x="1232297" y="1399968"/>
                </a:lnTo>
                <a:lnTo>
                  <a:pt x="1234281" y="1407902"/>
                </a:lnTo>
                <a:lnTo>
                  <a:pt x="1237059" y="1417422"/>
                </a:lnTo>
                <a:lnTo>
                  <a:pt x="1241822" y="1428133"/>
                </a:lnTo>
                <a:lnTo>
                  <a:pt x="1247775" y="1440430"/>
                </a:lnTo>
                <a:lnTo>
                  <a:pt x="1231106" y="1440430"/>
                </a:lnTo>
                <a:lnTo>
                  <a:pt x="1242219" y="1446380"/>
                </a:lnTo>
                <a:lnTo>
                  <a:pt x="1256109" y="1453124"/>
                </a:lnTo>
                <a:lnTo>
                  <a:pt x="1287066" y="1467405"/>
                </a:lnTo>
                <a:lnTo>
                  <a:pt x="1313259" y="1479305"/>
                </a:lnTo>
                <a:lnTo>
                  <a:pt x="1323975" y="1483669"/>
                </a:lnTo>
                <a:lnTo>
                  <a:pt x="1501775" y="1720491"/>
                </a:lnTo>
                <a:lnTo>
                  <a:pt x="1401763" y="1798638"/>
                </a:lnTo>
                <a:lnTo>
                  <a:pt x="1210469" y="1576494"/>
                </a:lnTo>
                <a:lnTo>
                  <a:pt x="1080294" y="1561816"/>
                </a:lnTo>
                <a:lnTo>
                  <a:pt x="1080294" y="1563800"/>
                </a:lnTo>
                <a:lnTo>
                  <a:pt x="1080294" y="1567370"/>
                </a:lnTo>
                <a:lnTo>
                  <a:pt x="1079500" y="1575700"/>
                </a:lnTo>
                <a:lnTo>
                  <a:pt x="1077516" y="1587601"/>
                </a:lnTo>
                <a:lnTo>
                  <a:pt x="1074341" y="1601088"/>
                </a:lnTo>
                <a:lnTo>
                  <a:pt x="1066403" y="1633220"/>
                </a:lnTo>
                <a:lnTo>
                  <a:pt x="1056878" y="1669318"/>
                </a:lnTo>
                <a:lnTo>
                  <a:pt x="1046956" y="1703830"/>
                </a:lnTo>
                <a:lnTo>
                  <a:pt x="1038622" y="1733582"/>
                </a:lnTo>
                <a:lnTo>
                  <a:pt x="1030288" y="1762540"/>
                </a:lnTo>
                <a:lnTo>
                  <a:pt x="802481" y="1785548"/>
                </a:lnTo>
                <a:lnTo>
                  <a:pt x="770731" y="1731201"/>
                </a:lnTo>
                <a:lnTo>
                  <a:pt x="904081" y="1706210"/>
                </a:lnTo>
                <a:lnTo>
                  <a:pt x="903685" y="1489619"/>
                </a:lnTo>
                <a:lnTo>
                  <a:pt x="871935" y="1482479"/>
                </a:lnTo>
                <a:lnTo>
                  <a:pt x="869950" y="1471768"/>
                </a:lnTo>
                <a:lnTo>
                  <a:pt x="867966" y="1461851"/>
                </a:lnTo>
                <a:lnTo>
                  <a:pt x="866378" y="1453124"/>
                </a:lnTo>
                <a:lnTo>
                  <a:pt x="864791" y="1445190"/>
                </a:lnTo>
                <a:lnTo>
                  <a:pt x="863600" y="1428926"/>
                </a:lnTo>
                <a:lnTo>
                  <a:pt x="862806" y="1413455"/>
                </a:lnTo>
                <a:lnTo>
                  <a:pt x="862013" y="1373787"/>
                </a:lnTo>
                <a:lnTo>
                  <a:pt x="860822" y="1346812"/>
                </a:lnTo>
                <a:lnTo>
                  <a:pt x="858044" y="1312697"/>
                </a:lnTo>
                <a:lnTo>
                  <a:pt x="854472" y="1175444"/>
                </a:lnTo>
                <a:lnTo>
                  <a:pt x="843756" y="1181791"/>
                </a:lnTo>
                <a:lnTo>
                  <a:pt x="818753" y="1197658"/>
                </a:lnTo>
                <a:lnTo>
                  <a:pt x="802878" y="1208369"/>
                </a:lnTo>
                <a:lnTo>
                  <a:pt x="786606" y="1219476"/>
                </a:lnTo>
                <a:lnTo>
                  <a:pt x="770731" y="1230980"/>
                </a:lnTo>
                <a:lnTo>
                  <a:pt x="756841" y="1242087"/>
                </a:lnTo>
                <a:lnTo>
                  <a:pt x="754460" y="1250021"/>
                </a:lnTo>
                <a:lnTo>
                  <a:pt x="752872" y="1258351"/>
                </a:lnTo>
                <a:lnTo>
                  <a:pt x="752078" y="1266681"/>
                </a:lnTo>
                <a:lnTo>
                  <a:pt x="751285" y="1275805"/>
                </a:lnTo>
                <a:lnTo>
                  <a:pt x="751285" y="1284532"/>
                </a:lnTo>
                <a:lnTo>
                  <a:pt x="751681" y="1292863"/>
                </a:lnTo>
                <a:lnTo>
                  <a:pt x="752078" y="1301590"/>
                </a:lnTo>
                <a:lnTo>
                  <a:pt x="752872" y="1310317"/>
                </a:lnTo>
                <a:lnTo>
                  <a:pt x="754856" y="1325788"/>
                </a:lnTo>
                <a:lnTo>
                  <a:pt x="756444" y="1339275"/>
                </a:lnTo>
                <a:lnTo>
                  <a:pt x="758031" y="1350382"/>
                </a:lnTo>
                <a:lnTo>
                  <a:pt x="758031" y="1354349"/>
                </a:lnTo>
                <a:lnTo>
                  <a:pt x="756841" y="1357523"/>
                </a:lnTo>
                <a:lnTo>
                  <a:pt x="727869" y="1355539"/>
                </a:lnTo>
                <a:lnTo>
                  <a:pt x="715566" y="1354746"/>
                </a:lnTo>
                <a:lnTo>
                  <a:pt x="709613" y="1354746"/>
                </a:lnTo>
                <a:lnTo>
                  <a:pt x="704453" y="1355143"/>
                </a:lnTo>
                <a:lnTo>
                  <a:pt x="698897" y="1355539"/>
                </a:lnTo>
                <a:lnTo>
                  <a:pt x="693341" y="1356729"/>
                </a:lnTo>
                <a:lnTo>
                  <a:pt x="687785" y="1357919"/>
                </a:lnTo>
                <a:lnTo>
                  <a:pt x="682228" y="1359903"/>
                </a:lnTo>
                <a:lnTo>
                  <a:pt x="677069" y="1361886"/>
                </a:lnTo>
                <a:lnTo>
                  <a:pt x="671116" y="1364663"/>
                </a:lnTo>
                <a:lnTo>
                  <a:pt x="664766" y="1367836"/>
                </a:lnTo>
                <a:lnTo>
                  <a:pt x="658416" y="1372200"/>
                </a:lnTo>
                <a:lnTo>
                  <a:pt x="657225" y="1367043"/>
                </a:lnTo>
                <a:lnTo>
                  <a:pt x="655241" y="1361093"/>
                </a:lnTo>
                <a:lnTo>
                  <a:pt x="654050" y="1355143"/>
                </a:lnTo>
                <a:lnTo>
                  <a:pt x="653256" y="1348399"/>
                </a:lnTo>
                <a:lnTo>
                  <a:pt x="651669" y="1333325"/>
                </a:lnTo>
                <a:lnTo>
                  <a:pt x="650875" y="1316267"/>
                </a:lnTo>
                <a:lnTo>
                  <a:pt x="650875" y="1296830"/>
                </a:lnTo>
                <a:lnTo>
                  <a:pt x="651272" y="1274615"/>
                </a:lnTo>
                <a:lnTo>
                  <a:pt x="652066" y="1251211"/>
                </a:lnTo>
                <a:lnTo>
                  <a:pt x="653653" y="1225029"/>
                </a:lnTo>
                <a:lnTo>
                  <a:pt x="660797" y="1208369"/>
                </a:lnTo>
                <a:lnTo>
                  <a:pt x="667147" y="1194881"/>
                </a:lnTo>
                <a:lnTo>
                  <a:pt x="670322" y="1188931"/>
                </a:lnTo>
                <a:lnTo>
                  <a:pt x="673497" y="1183774"/>
                </a:lnTo>
                <a:lnTo>
                  <a:pt x="680244" y="1174254"/>
                </a:lnTo>
                <a:lnTo>
                  <a:pt x="687388" y="1164733"/>
                </a:lnTo>
                <a:lnTo>
                  <a:pt x="696119" y="1155213"/>
                </a:lnTo>
                <a:lnTo>
                  <a:pt x="706438" y="1143312"/>
                </a:lnTo>
                <a:lnTo>
                  <a:pt x="718741" y="1129031"/>
                </a:lnTo>
                <a:lnTo>
                  <a:pt x="738585" y="1108007"/>
                </a:lnTo>
                <a:lnTo>
                  <a:pt x="756047" y="1088966"/>
                </a:lnTo>
                <a:lnTo>
                  <a:pt x="785416" y="1057231"/>
                </a:lnTo>
                <a:lnTo>
                  <a:pt x="797719" y="1043744"/>
                </a:lnTo>
                <a:lnTo>
                  <a:pt x="809228" y="1032240"/>
                </a:lnTo>
                <a:lnTo>
                  <a:pt x="820738" y="1021926"/>
                </a:lnTo>
                <a:lnTo>
                  <a:pt x="831056" y="1012802"/>
                </a:lnTo>
                <a:lnTo>
                  <a:pt x="836613" y="1008439"/>
                </a:lnTo>
                <a:lnTo>
                  <a:pt x="842169" y="1004869"/>
                </a:lnTo>
                <a:lnTo>
                  <a:pt x="848122" y="1000902"/>
                </a:lnTo>
                <a:lnTo>
                  <a:pt x="854075" y="997331"/>
                </a:lnTo>
                <a:lnTo>
                  <a:pt x="860028" y="994555"/>
                </a:lnTo>
                <a:lnTo>
                  <a:pt x="866378" y="991381"/>
                </a:lnTo>
                <a:lnTo>
                  <a:pt x="873125" y="988208"/>
                </a:lnTo>
                <a:lnTo>
                  <a:pt x="880269" y="985828"/>
                </a:lnTo>
                <a:lnTo>
                  <a:pt x="895350" y="980274"/>
                </a:lnTo>
                <a:lnTo>
                  <a:pt x="912416" y="975117"/>
                </a:lnTo>
                <a:lnTo>
                  <a:pt x="932260" y="970753"/>
                </a:lnTo>
                <a:lnTo>
                  <a:pt x="954881" y="965597"/>
                </a:lnTo>
                <a:lnTo>
                  <a:pt x="963613" y="965993"/>
                </a:lnTo>
                <a:lnTo>
                  <a:pt x="979488" y="966787"/>
                </a:lnTo>
                <a:lnTo>
                  <a:pt x="1004491" y="968373"/>
                </a:lnTo>
                <a:lnTo>
                  <a:pt x="1089819" y="1240103"/>
                </a:lnTo>
                <a:lnTo>
                  <a:pt x="1081484" y="1159179"/>
                </a:lnTo>
                <a:lnTo>
                  <a:pt x="1077516" y="1013199"/>
                </a:lnTo>
                <a:lnTo>
                  <a:pt x="1071959" y="999315"/>
                </a:lnTo>
                <a:lnTo>
                  <a:pt x="1083072" y="980671"/>
                </a:lnTo>
                <a:lnTo>
                  <a:pt x="1107281" y="980671"/>
                </a:lnTo>
                <a:lnTo>
                  <a:pt x="1117600" y="999315"/>
                </a:lnTo>
                <a:lnTo>
                  <a:pt x="1112837" y="1015579"/>
                </a:lnTo>
                <a:lnTo>
                  <a:pt x="1142206" y="1228203"/>
                </a:lnTo>
                <a:lnTo>
                  <a:pt x="1137841" y="971944"/>
                </a:lnTo>
                <a:lnTo>
                  <a:pt x="1146572" y="967580"/>
                </a:lnTo>
                <a:lnTo>
                  <a:pt x="1148953" y="966390"/>
                </a:lnTo>
                <a:lnTo>
                  <a:pt x="1149350" y="965597"/>
                </a:lnTo>
                <a:lnTo>
                  <a:pt x="1155700" y="965200"/>
                </a:lnTo>
                <a:close/>
                <a:moveTo>
                  <a:pt x="931148" y="736601"/>
                </a:moveTo>
                <a:lnTo>
                  <a:pt x="929554" y="751285"/>
                </a:lnTo>
                <a:lnTo>
                  <a:pt x="928757" y="762794"/>
                </a:lnTo>
                <a:lnTo>
                  <a:pt x="929155" y="762794"/>
                </a:lnTo>
                <a:lnTo>
                  <a:pt x="929554" y="751285"/>
                </a:lnTo>
                <a:lnTo>
                  <a:pt x="930351" y="746126"/>
                </a:lnTo>
                <a:lnTo>
                  <a:pt x="931148" y="741363"/>
                </a:lnTo>
                <a:lnTo>
                  <a:pt x="931148" y="736601"/>
                </a:lnTo>
                <a:close/>
                <a:moveTo>
                  <a:pt x="949086" y="679054"/>
                </a:moveTo>
                <a:lnTo>
                  <a:pt x="948289" y="679847"/>
                </a:lnTo>
                <a:lnTo>
                  <a:pt x="945499" y="681435"/>
                </a:lnTo>
                <a:lnTo>
                  <a:pt x="943904" y="683419"/>
                </a:lnTo>
                <a:lnTo>
                  <a:pt x="941911" y="686991"/>
                </a:lnTo>
                <a:lnTo>
                  <a:pt x="945897" y="682625"/>
                </a:lnTo>
                <a:lnTo>
                  <a:pt x="948289" y="681038"/>
                </a:lnTo>
                <a:lnTo>
                  <a:pt x="950282" y="679054"/>
                </a:lnTo>
                <a:lnTo>
                  <a:pt x="949086" y="679054"/>
                </a:lnTo>
                <a:close/>
                <a:moveTo>
                  <a:pt x="1038375" y="620713"/>
                </a:moveTo>
                <a:lnTo>
                  <a:pt x="1049138" y="620713"/>
                </a:lnTo>
                <a:lnTo>
                  <a:pt x="1059502" y="621110"/>
                </a:lnTo>
                <a:lnTo>
                  <a:pt x="1069866" y="622300"/>
                </a:lnTo>
                <a:lnTo>
                  <a:pt x="1079432" y="623491"/>
                </a:lnTo>
                <a:lnTo>
                  <a:pt x="1088999" y="625872"/>
                </a:lnTo>
                <a:lnTo>
                  <a:pt x="1098167" y="627857"/>
                </a:lnTo>
                <a:lnTo>
                  <a:pt x="1106937" y="630238"/>
                </a:lnTo>
                <a:lnTo>
                  <a:pt x="1115307" y="633413"/>
                </a:lnTo>
                <a:lnTo>
                  <a:pt x="1123678" y="636191"/>
                </a:lnTo>
                <a:lnTo>
                  <a:pt x="1130853" y="639763"/>
                </a:lnTo>
                <a:lnTo>
                  <a:pt x="1138028" y="642938"/>
                </a:lnTo>
                <a:lnTo>
                  <a:pt x="1144805" y="646510"/>
                </a:lnTo>
                <a:lnTo>
                  <a:pt x="1156365" y="652860"/>
                </a:lnTo>
                <a:lnTo>
                  <a:pt x="1166729" y="659607"/>
                </a:lnTo>
                <a:lnTo>
                  <a:pt x="1174701" y="664766"/>
                </a:lnTo>
                <a:lnTo>
                  <a:pt x="1180680" y="669529"/>
                </a:lnTo>
                <a:lnTo>
                  <a:pt x="1185862" y="673497"/>
                </a:lnTo>
                <a:lnTo>
                  <a:pt x="1185862" y="676275"/>
                </a:lnTo>
                <a:lnTo>
                  <a:pt x="1185862" y="684213"/>
                </a:lnTo>
                <a:lnTo>
                  <a:pt x="1185065" y="688975"/>
                </a:lnTo>
                <a:lnTo>
                  <a:pt x="1183869" y="694532"/>
                </a:lnTo>
                <a:lnTo>
                  <a:pt x="1182274" y="700088"/>
                </a:lnTo>
                <a:lnTo>
                  <a:pt x="1180281" y="704850"/>
                </a:lnTo>
                <a:lnTo>
                  <a:pt x="1179086" y="707629"/>
                </a:lnTo>
                <a:lnTo>
                  <a:pt x="1177093" y="710010"/>
                </a:lnTo>
                <a:lnTo>
                  <a:pt x="1175498" y="711994"/>
                </a:lnTo>
                <a:lnTo>
                  <a:pt x="1173505" y="713979"/>
                </a:lnTo>
                <a:lnTo>
                  <a:pt x="1170715" y="715963"/>
                </a:lnTo>
                <a:lnTo>
                  <a:pt x="1168323" y="717154"/>
                </a:lnTo>
                <a:lnTo>
                  <a:pt x="1165533" y="718344"/>
                </a:lnTo>
                <a:lnTo>
                  <a:pt x="1161945" y="719138"/>
                </a:lnTo>
                <a:lnTo>
                  <a:pt x="1158756" y="719535"/>
                </a:lnTo>
                <a:lnTo>
                  <a:pt x="1154770" y="719535"/>
                </a:lnTo>
                <a:lnTo>
                  <a:pt x="1150784" y="719138"/>
                </a:lnTo>
                <a:lnTo>
                  <a:pt x="1146001" y="718344"/>
                </a:lnTo>
                <a:lnTo>
                  <a:pt x="1140819" y="717154"/>
                </a:lnTo>
                <a:lnTo>
                  <a:pt x="1135238" y="715566"/>
                </a:lnTo>
                <a:lnTo>
                  <a:pt x="1129259" y="712788"/>
                </a:lnTo>
                <a:lnTo>
                  <a:pt x="1123678" y="710010"/>
                </a:lnTo>
                <a:lnTo>
                  <a:pt x="1120091" y="708819"/>
                </a:lnTo>
                <a:lnTo>
                  <a:pt x="1114112" y="707629"/>
                </a:lnTo>
                <a:lnTo>
                  <a:pt x="1098964" y="704850"/>
                </a:lnTo>
                <a:lnTo>
                  <a:pt x="1083418" y="702072"/>
                </a:lnTo>
                <a:lnTo>
                  <a:pt x="1077439" y="700882"/>
                </a:lnTo>
                <a:lnTo>
                  <a:pt x="1073852" y="700088"/>
                </a:lnTo>
                <a:lnTo>
                  <a:pt x="1104545" y="714772"/>
                </a:lnTo>
                <a:lnTo>
                  <a:pt x="1118895" y="721122"/>
                </a:lnTo>
                <a:lnTo>
                  <a:pt x="1125671" y="723504"/>
                </a:lnTo>
                <a:lnTo>
                  <a:pt x="1132448" y="725885"/>
                </a:lnTo>
                <a:lnTo>
                  <a:pt x="1138826" y="728266"/>
                </a:lnTo>
                <a:lnTo>
                  <a:pt x="1144805" y="729457"/>
                </a:lnTo>
                <a:lnTo>
                  <a:pt x="1150784" y="730647"/>
                </a:lnTo>
                <a:lnTo>
                  <a:pt x="1155966" y="731044"/>
                </a:lnTo>
                <a:lnTo>
                  <a:pt x="1161148" y="730647"/>
                </a:lnTo>
                <a:lnTo>
                  <a:pt x="1165931" y="729457"/>
                </a:lnTo>
                <a:lnTo>
                  <a:pt x="1170316" y="727869"/>
                </a:lnTo>
                <a:lnTo>
                  <a:pt x="1174302" y="725091"/>
                </a:lnTo>
                <a:lnTo>
                  <a:pt x="1175498" y="735410"/>
                </a:lnTo>
                <a:lnTo>
                  <a:pt x="1175897" y="744935"/>
                </a:lnTo>
                <a:lnTo>
                  <a:pt x="1175498" y="753666"/>
                </a:lnTo>
                <a:lnTo>
                  <a:pt x="1175099" y="762397"/>
                </a:lnTo>
                <a:lnTo>
                  <a:pt x="1176694" y="761207"/>
                </a:lnTo>
                <a:lnTo>
                  <a:pt x="1177491" y="760413"/>
                </a:lnTo>
                <a:lnTo>
                  <a:pt x="1178687" y="760016"/>
                </a:lnTo>
                <a:lnTo>
                  <a:pt x="1179086" y="760413"/>
                </a:lnTo>
                <a:lnTo>
                  <a:pt x="1179484" y="761207"/>
                </a:lnTo>
                <a:lnTo>
                  <a:pt x="1179883" y="763985"/>
                </a:lnTo>
                <a:lnTo>
                  <a:pt x="1180281" y="767954"/>
                </a:lnTo>
                <a:lnTo>
                  <a:pt x="1180281" y="773113"/>
                </a:lnTo>
                <a:lnTo>
                  <a:pt x="1179086" y="785813"/>
                </a:lnTo>
                <a:lnTo>
                  <a:pt x="1177491" y="800498"/>
                </a:lnTo>
                <a:lnTo>
                  <a:pt x="1175498" y="814388"/>
                </a:lnTo>
                <a:lnTo>
                  <a:pt x="1173505" y="826294"/>
                </a:lnTo>
                <a:lnTo>
                  <a:pt x="1171911" y="833438"/>
                </a:lnTo>
                <a:lnTo>
                  <a:pt x="1170715" y="834629"/>
                </a:lnTo>
                <a:lnTo>
                  <a:pt x="1170316" y="834232"/>
                </a:lnTo>
                <a:lnTo>
                  <a:pt x="1169519" y="842169"/>
                </a:lnTo>
                <a:lnTo>
                  <a:pt x="1168323" y="849710"/>
                </a:lnTo>
                <a:lnTo>
                  <a:pt x="1166729" y="856854"/>
                </a:lnTo>
                <a:lnTo>
                  <a:pt x="1165134" y="863998"/>
                </a:lnTo>
                <a:lnTo>
                  <a:pt x="1162742" y="870744"/>
                </a:lnTo>
                <a:lnTo>
                  <a:pt x="1160351" y="877491"/>
                </a:lnTo>
                <a:lnTo>
                  <a:pt x="1157959" y="883841"/>
                </a:lnTo>
                <a:lnTo>
                  <a:pt x="1154770" y="890191"/>
                </a:lnTo>
                <a:lnTo>
                  <a:pt x="1151980" y="896541"/>
                </a:lnTo>
                <a:lnTo>
                  <a:pt x="1148791" y="902098"/>
                </a:lnTo>
                <a:lnTo>
                  <a:pt x="1145602" y="907654"/>
                </a:lnTo>
                <a:lnTo>
                  <a:pt x="1141616" y="913210"/>
                </a:lnTo>
                <a:lnTo>
                  <a:pt x="1138028" y="918370"/>
                </a:lnTo>
                <a:lnTo>
                  <a:pt x="1134042" y="923529"/>
                </a:lnTo>
                <a:lnTo>
                  <a:pt x="1126070" y="932260"/>
                </a:lnTo>
                <a:lnTo>
                  <a:pt x="1117699" y="940595"/>
                </a:lnTo>
                <a:lnTo>
                  <a:pt x="1108531" y="947738"/>
                </a:lnTo>
                <a:lnTo>
                  <a:pt x="1099762" y="954088"/>
                </a:lnTo>
                <a:lnTo>
                  <a:pt x="1090593" y="959248"/>
                </a:lnTo>
                <a:lnTo>
                  <a:pt x="1081027" y="963216"/>
                </a:lnTo>
                <a:lnTo>
                  <a:pt x="1077041" y="964804"/>
                </a:lnTo>
                <a:lnTo>
                  <a:pt x="1072257" y="966391"/>
                </a:lnTo>
                <a:lnTo>
                  <a:pt x="1067474" y="967185"/>
                </a:lnTo>
                <a:lnTo>
                  <a:pt x="1063488" y="967979"/>
                </a:lnTo>
                <a:lnTo>
                  <a:pt x="1059103" y="968376"/>
                </a:lnTo>
                <a:lnTo>
                  <a:pt x="1054719" y="968376"/>
                </a:lnTo>
                <a:lnTo>
                  <a:pt x="1051530" y="968376"/>
                </a:lnTo>
                <a:lnTo>
                  <a:pt x="1047543" y="967979"/>
                </a:lnTo>
                <a:lnTo>
                  <a:pt x="1043956" y="967185"/>
                </a:lnTo>
                <a:lnTo>
                  <a:pt x="1039970" y="965995"/>
                </a:lnTo>
                <a:lnTo>
                  <a:pt x="1031998" y="962820"/>
                </a:lnTo>
                <a:lnTo>
                  <a:pt x="1023627" y="958851"/>
                </a:lnTo>
                <a:lnTo>
                  <a:pt x="1014857" y="953295"/>
                </a:lnTo>
                <a:lnTo>
                  <a:pt x="1006088" y="947341"/>
                </a:lnTo>
                <a:lnTo>
                  <a:pt x="997318" y="939801"/>
                </a:lnTo>
                <a:lnTo>
                  <a:pt x="988549" y="931863"/>
                </a:lnTo>
                <a:lnTo>
                  <a:pt x="979779" y="922338"/>
                </a:lnTo>
                <a:lnTo>
                  <a:pt x="971807" y="912813"/>
                </a:lnTo>
                <a:lnTo>
                  <a:pt x="963835" y="902098"/>
                </a:lnTo>
                <a:lnTo>
                  <a:pt x="956660" y="890985"/>
                </a:lnTo>
                <a:lnTo>
                  <a:pt x="949883" y="878682"/>
                </a:lnTo>
                <a:lnTo>
                  <a:pt x="943904" y="865982"/>
                </a:lnTo>
                <a:lnTo>
                  <a:pt x="941512" y="859632"/>
                </a:lnTo>
                <a:lnTo>
                  <a:pt x="938722" y="852885"/>
                </a:lnTo>
                <a:lnTo>
                  <a:pt x="936729" y="846138"/>
                </a:lnTo>
                <a:lnTo>
                  <a:pt x="934736" y="839391"/>
                </a:lnTo>
                <a:lnTo>
                  <a:pt x="933540" y="843757"/>
                </a:lnTo>
                <a:lnTo>
                  <a:pt x="931547" y="847329"/>
                </a:lnTo>
                <a:lnTo>
                  <a:pt x="929554" y="849710"/>
                </a:lnTo>
                <a:lnTo>
                  <a:pt x="928757" y="850107"/>
                </a:lnTo>
                <a:lnTo>
                  <a:pt x="927960" y="850504"/>
                </a:lnTo>
                <a:lnTo>
                  <a:pt x="926764" y="850107"/>
                </a:lnTo>
                <a:lnTo>
                  <a:pt x="925568" y="849710"/>
                </a:lnTo>
                <a:lnTo>
                  <a:pt x="924372" y="848123"/>
                </a:lnTo>
                <a:lnTo>
                  <a:pt x="923575" y="846535"/>
                </a:lnTo>
                <a:lnTo>
                  <a:pt x="921582" y="842963"/>
                </a:lnTo>
                <a:lnTo>
                  <a:pt x="920386" y="837407"/>
                </a:lnTo>
                <a:lnTo>
                  <a:pt x="918791" y="831057"/>
                </a:lnTo>
                <a:lnTo>
                  <a:pt x="917596" y="823516"/>
                </a:lnTo>
                <a:lnTo>
                  <a:pt x="917197" y="815182"/>
                </a:lnTo>
                <a:lnTo>
                  <a:pt x="916798" y="806054"/>
                </a:lnTo>
                <a:lnTo>
                  <a:pt x="917197" y="798116"/>
                </a:lnTo>
                <a:lnTo>
                  <a:pt x="917596" y="790576"/>
                </a:lnTo>
                <a:lnTo>
                  <a:pt x="918393" y="783829"/>
                </a:lnTo>
                <a:lnTo>
                  <a:pt x="919987" y="777479"/>
                </a:lnTo>
                <a:lnTo>
                  <a:pt x="921183" y="772319"/>
                </a:lnTo>
                <a:lnTo>
                  <a:pt x="922379" y="767954"/>
                </a:lnTo>
                <a:lnTo>
                  <a:pt x="924372" y="764779"/>
                </a:lnTo>
                <a:lnTo>
                  <a:pt x="925169" y="763588"/>
                </a:lnTo>
                <a:lnTo>
                  <a:pt x="926365" y="763191"/>
                </a:lnTo>
                <a:lnTo>
                  <a:pt x="923176" y="759619"/>
                </a:lnTo>
                <a:lnTo>
                  <a:pt x="920785" y="756444"/>
                </a:lnTo>
                <a:lnTo>
                  <a:pt x="918393" y="752476"/>
                </a:lnTo>
                <a:lnTo>
                  <a:pt x="916798" y="748507"/>
                </a:lnTo>
                <a:lnTo>
                  <a:pt x="915204" y="744538"/>
                </a:lnTo>
                <a:lnTo>
                  <a:pt x="914407" y="739776"/>
                </a:lnTo>
                <a:lnTo>
                  <a:pt x="913609" y="735807"/>
                </a:lnTo>
                <a:lnTo>
                  <a:pt x="913211" y="731044"/>
                </a:lnTo>
                <a:lnTo>
                  <a:pt x="912812" y="727076"/>
                </a:lnTo>
                <a:lnTo>
                  <a:pt x="912812" y="721916"/>
                </a:lnTo>
                <a:lnTo>
                  <a:pt x="913609" y="712391"/>
                </a:lnTo>
                <a:lnTo>
                  <a:pt x="915204" y="703263"/>
                </a:lnTo>
                <a:lnTo>
                  <a:pt x="917197" y="694135"/>
                </a:lnTo>
                <a:lnTo>
                  <a:pt x="920386" y="685007"/>
                </a:lnTo>
                <a:lnTo>
                  <a:pt x="923575" y="676672"/>
                </a:lnTo>
                <a:lnTo>
                  <a:pt x="927162" y="668735"/>
                </a:lnTo>
                <a:lnTo>
                  <a:pt x="930750" y="661988"/>
                </a:lnTo>
                <a:lnTo>
                  <a:pt x="934337" y="656035"/>
                </a:lnTo>
                <a:lnTo>
                  <a:pt x="937526" y="651272"/>
                </a:lnTo>
                <a:lnTo>
                  <a:pt x="940715" y="647700"/>
                </a:lnTo>
                <a:lnTo>
                  <a:pt x="943107" y="646113"/>
                </a:lnTo>
                <a:lnTo>
                  <a:pt x="955862" y="639763"/>
                </a:lnTo>
                <a:lnTo>
                  <a:pt x="968219" y="634604"/>
                </a:lnTo>
                <a:lnTo>
                  <a:pt x="980178" y="630238"/>
                </a:lnTo>
                <a:lnTo>
                  <a:pt x="992535" y="627063"/>
                </a:lnTo>
                <a:lnTo>
                  <a:pt x="1004493" y="624285"/>
                </a:lnTo>
                <a:lnTo>
                  <a:pt x="1016053" y="622300"/>
                </a:lnTo>
                <a:lnTo>
                  <a:pt x="1027214" y="621110"/>
                </a:lnTo>
                <a:lnTo>
                  <a:pt x="1038375" y="620713"/>
                </a:lnTo>
                <a:close/>
                <a:moveTo>
                  <a:pt x="1043186" y="515586"/>
                </a:moveTo>
                <a:lnTo>
                  <a:pt x="1022934" y="515983"/>
                </a:lnTo>
                <a:lnTo>
                  <a:pt x="1002682" y="516777"/>
                </a:lnTo>
                <a:lnTo>
                  <a:pt x="982827" y="518364"/>
                </a:lnTo>
                <a:lnTo>
                  <a:pt x="962972" y="519952"/>
                </a:lnTo>
                <a:lnTo>
                  <a:pt x="943514" y="521937"/>
                </a:lnTo>
                <a:lnTo>
                  <a:pt x="924056" y="525113"/>
                </a:lnTo>
                <a:lnTo>
                  <a:pt x="904598" y="527891"/>
                </a:lnTo>
                <a:lnTo>
                  <a:pt x="885140" y="531861"/>
                </a:lnTo>
                <a:lnTo>
                  <a:pt x="866476" y="535830"/>
                </a:lnTo>
                <a:lnTo>
                  <a:pt x="847812" y="540594"/>
                </a:lnTo>
                <a:lnTo>
                  <a:pt x="829148" y="545754"/>
                </a:lnTo>
                <a:lnTo>
                  <a:pt x="810485" y="550914"/>
                </a:lnTo>
                <a:lnTo>
                  <a:pt x="792218" y="556869"/>
                </a:lnTo>
                <a:lnTo>
                  <a:pt x="774348" y="563220"/>
                </a:lnTo>
                <a:lnTo>
                  <a:pt x="756082" y="569968"/>
                </a:lnTo>
                <a:lnTo>
                  <a:pt x="738609" y="577113"/>
                </a:lnTo>
                <a:lnTo>
                  <a:pt x="721137" y="585449"/>
                </a:lnTo>
                <a:lnTo>
                  <a:pt x="704061" y="593388"/>
                </a:lnTo>
                <a:lnTo>
                  <a:pt x="686986" y="601724"/>
                </a:lnTo>
                <a:lnTo>
                  <a:pt x="670308" y="610457"/>
                </a:lnTo>
                <a:lnTo>
                  <a:pt x="653630" y="619587"/>
                </a:lnTo>
                <a:lnTo>
                  <a:pt x="637745" y="629114"/>
                </a:lnTo>
                <a:lnTo>
                  <a:pt x="621861" y="639037"/>
                </a:lnTo>
                <a:lnTo>
                  <a:pt x="605977" y="649755"/>
                </a:lnTo>
                <a:lnTo>
                  <a:pt x="590490" y="660473"/>
                </a:lnTo>
                <a:lnTo>
                  <a:pt x="575400" y="671190"/>
                </a:lnTo>
                <a:lnTo>
                  <a:pt x="559913" y="682702"/>
                </a:lnTo>
                <a:lnTo>
                  <a:pt x="545617" y="694610"/>
                </a:lnTo>
                <a:lnTo>
                  <a:pt x="531322" y="706519"/>
                </a:lnTo>
                <a:lnTo>
                  <a:pt x="517026" y="719221"/>
                </a:lnTo>
                <a:lnTo>
                  <a:pt x="503525" y="731924"/>
                </a:lnTo>
                <a:lnTo>
                  <a:pt x="490023" y="745023"/>
                </a:lnTo>
                <a:lnTo>
                  <a:pt x="476919" y="758520"/>
                </a:lnTo>
                <a:lnTo>
                  <a:pt x="464212" y="772413"/>
                </a:lnTo>
                <a:lnTo>
                  <a:pt x="451504" y="786306"/>
                </a:lnTo>
                <a:lnTo>
                  <a:pt x="439591" y="800596"/>
                </a:lnTo>
                <a:lnTo>
                  <a:pt x="427678" y="815680"/>
                </a:lnTo>
                <a:lnTo>
                  <a:pt x="416162" y="830368"/>
                </a:lnTo>
                <a:lnTo>
                  <a:pt x="405441" y="845452"/>
                </a:lnTo>
                <a:lnTo>
                  <a:pt x="394322" y="860933"/>
                </a:lnTo>
                <a:lnTo>
                  <a:pt x="383997" y="876811"/>
                </a:lnTo>
                <a:lnTo>
                  <a:pt x="374070" y="892689"/>
                </a:lnTo>
                <a:lnTo>
                  <a:pt x="364539" y="908964"/>
                </a:lnTo>
                <a:lnTo>
                  <a:pt x="355009" y="925636"/>
                </a:lnTo>
                <a:lnTo>
                  <a:pt x="346272" y="941911"/>
                </a:lnTo>
                <a:lnTo>
                  <a:pt x="337933" y="959377"/>
                </a:lnTo>
                <a:lnTo>
                  <a:pt x="329594" y="976048"/>
                </a:lnTo>
                <a:lnTo>
                  <a:pt x="322049" y="993911"/>
                </a:lnTo>
                <a:lnTo>
                  <a:pt x="314901" y="1011377"/>
                </a:lnTo>
                <a:lnTo>
                  <a:pt x="308151" y="1029240"/>
                </a:lnTo>
                <a:lnTo>
                  <a:pt x="301797" y="1047500"/>
                </a:lnTo>
                <a:lnTo>
                  <a:pt x="295840" y="1065362"/>
                </a:lnTo>
                <a:lnTo>
                  <a:pt x="290678" y="1084019"/>
                </a:lnTo>
                <a:lnTo>
                  <a:pt x="285516" y="1102676"/>
                </a:lnTo>
                <a:lnTo>
                  <a:pt x="280751" y="1121729"/>
                </a:lnTo>
                <a:lnTo>
                  <a:pt x="276780" y="1140783"/>
                </a:lnTo>
                <a:lnTo>
                  <a:pt x="272809" y="1159440"/>
                </a:lnTo>
                <a:lnTo>
                  <a:pt x="270029" y="1178890"/>
                </a:lnTo>
                <a:lnTo>
                  <a:pt x="266852" y="1198341"/>
                </a:lnTo>
                <a:lnTo>
                  <a:pt x="264867" y="1218188"/>
                </a:lnTo>
                <a:lnTo>
                  <a:pt x="263278" y="1237639"/>
                </a:lnTo>
                <a:lnTo>
                  <a:pt x="261690" y="1257883"/>
                </a:lnTo>
                <a:lnTo>
                  <a:pt x="260896" y="1277731"/>
                </a:lnTo>
                <a:lnTo>
                  <a:pt x="260498" y="1297975"/>
                </a:lnTo>
                <a:lnTo>
                  <a:pt x="260896" y="1318220"/>
                </a:lnTo>
                <a:lnTo>
                  <a:pt x="261690" y="1338067"/>
                </a:lnTo>
                <a:lnTo>
                  <a:pt x="263278" y="1357915"/>
                </a:lnTo>
                <a:lnTo>
                  <a:pt x="264867" y="1377763"/>
                </a:lnTo>
                <a:lnTo>
                  <a:pt x="266852" y="1397213"/>
                </a:lnTo>
                <a:lnTo>
                  <a:pt x="270029" y="1416664"/>
                </a:lnTo>
                <a:lnTo>
                  <a:pt x="272809" y="1436114"/>
                </a:lnTo>
                <a:lnTo>
                  <a:pt x="276780" y="1455168"/>
                </a:lnTo>
                <a:lnTo>
                  <a:pt x="280751" y="1474222"/>
                </a:lnTo>
                <a:lnTo>
                  <a:pt x="285516" y="1493275"/>
                </a:lnTo>
                <a:lnTo>
                  <a:pt x="290678" y="1511535"/>
                </a:lnTo>
                <a:lnTo>
                  <a:pt x="295840" y="1530192"/>
                </a:lnTo>
                <a:lnTo>
                  <a:pt x="301797" y="1548452"/>
                </a:lnTo>
                <a:lnTo>
                  <a:pt x="308151" y="1566314"/>
                </a:lnTo>
                <a:lnTo>
                  <a:pt x="314901" y="1584177"/>
                </a:lnTo>
                <a:lnTo>
                  <a:pt x="322049" y="1602040"/>
                </a:lnTo>
                <a:lnTo>
                  <a:pt x="329594" y="1619109"/>
                </a:lnTo>
                <a:lnTo>
                  <a:pt x="337933" y="1636575"/>
                </a:lnTo>
                <a:lnTo>
                  <a:pt x="346272" y="1653247"/>
                </a:lnTo>
                <a:lnTo>
                  <a:pt x="355009" y="1670316"/>
                </a:lnTo>
                <a:lnTo>
                  <a:pt x="364539" y="1686591"/>
                </a:lnTo>
                <a:lnTo>
                  <a:pt x="374070" y="1703262"/>
                </a:lnTo>
                <a:lnTo>
                  <a:pt x="383997" y="1719140"/>
                </a:lnTo>
                <a:lnTo>
                  <a:pt x="394322" y="1734622"/>
                </a:lnTo>
                <a:lnTo>
                  <a:pt x="405441" y="1750500"/>
                </a:lnTo>
                <a:lnTo>
                  <a:pt x="416162" y="1765584"/>
                </a:lnTo>
                <a:lnTo>
                  <a:pt x="427678" y="1780271"/>
                </a:lnTo>
                <a:lnTo>
                  <a:pt x="439591" y="1794958"/>
                </a:lnTo>
                <a:lnTo>
                  <a:pt x="451504" y="1809248"/>
                </a:lnTo>
                <a:lnTo>
                  <a:pt x="464212" y="1823142"/>
                </a:lnTo>
                <a:lnTo>
                  <a:pt x="476919" y="1837035"/>
                </a:lnTo>
                <a:lnTo>
                  <a:pt x="490023" y="1850531"/>
                </a:lnTo>
                <a:lnTo>
                  <a:pt x="503525" y="1863631"/>
                </a:lnTo>
                <a:lnTo>
                  <a:pt x="517026" y="1876333"/>
                </a:lnTo>
                <a:lnTo>
                  <a:pt x="531322" y="1889035"/>
                </a:lnTo>
                <a:lnTo>
                  <a:pt x="545617" y="1900944"/>
                </a:lnTo>
                <a:lnTo>
                  <a:pt x="559913" y="1912852"/>
                </a:lnTo>
                <a:lnTo>
                  <a:pt x="575400" y="1923967"/>
                </a:lnTo>
                <a:lnTo>
                  <a:pt x="590490" y="1935479"/>
                </a:lnTo>
                <a:lnTo>
                  <a:pt x="605977" y="1945799"/>
                </a:lnTo>
                <a:lnTo>
                  <a:pt x="621861" y="1956517"/>
                </a:lnTo>
                <a:lnTo>
                  <a:pt x="637745" y="1966044"/>
                </a:lnTo>
                <a:lnTo>
                  <a:pt x="653630" y="1975968"/>
                </a:lnTo>
                <a:lnTo>
                  <a:pt x="670308" y="1985097"/>
                </a:lnTo>
                <a:lnTo>
                  <a:pt x="686986" y="1994227"/>
                </a:lnTo>
                <a:lnTo>
                  <a:pt x="704061" y="2002563"/>
                </a:lnTo>
                <a:lnTo>
                  <a:pt x="721137" y="2010502"/>
                </a:lnTo>
                <a:lnTo>
                  <a:pt x="738609" y="2018044"/>
                </a:lnTo>
                <a:lnTo>
                  <a:pt x="756082" y="2025189"/>
                </a:lnTo>
                <a:lnTo>
                  <a:pt x="774348" y="2032335"/>
                </a:lnTo>
                <a:lnTo>
                  <a:pt x="792218" y="2038686"/>
                </a:lnTo>
                <a:lnTo>
                  <a:pt x="810485" y="2044640"/>
                </a:lnTo>
                <a:lnTo>
                  <a:pt x="829148" y="2050197"/>
                </a:lnTo>
                <a:lnTo>
                  <a:pt x="847812" y="2055358"/>
                </a:lnTo>
                <a:lnTo>
                  <a:pt x="866476" y="2059724"/>
                </a:lnTo>
                <a:lnTo>
                  <a:pt x="885140" y="2064091"/>
                </a:lnTo>
                <a:lnTo>
                  <a:pt x="904598" y="2067266"/>
                </a:lnTo>
                <a:lnTo>
                  <a:pt x="924056" y="2070839"/>
                </a:lnTo>
                <a:lnTo>
                  <a:pt x="943514" y="2073220"/>
                </a:lnTo>
                <a:lnTo>
                  <a:pt x="962972" y="2075999"/>
                </a:lnTo>
                <a:lnTo>
                  <a:pt x="982827" y="2077587"/>
                </a:lnTo>
                <a:lnTo>
                  <a:pt x="1002682" y="2078778"/>
                </a:lnTo>
                <a:lnTo>
                  <a:pt x="1022934" y="2079572"/>
                </a:lnTo>
                <a:lnTo>
                  <a:pt x="1043186" y="2079572"/>
                </a:lnTo>
                <a:lnTo>
                  <a:pt x="1063041" y="2079572"/>
                </a:lnTo>
                <a:lnTo>
                  <a:pt x="1083293" y="2078778"/>
                </a:lnTo>
                <a:lnTo>
                  <a:pt x="1103148" y="2077587"/>
                </a:lnTo>
                <a:lnTo>
                  <a:pt x="1122606" y="2075999"/>
                </a:lnTo>
                <a:lnTo>
                  <a:pt x="1142064" y="2073220"/>
                </a:lnTo>
                <a:lnTo>
                  <a:pt x="1161919" y="2070839"/>
                </a:lnTo>
                <a:lnTo>
                  <a:pt x="1180980" y="2067266"/>
                </a:lnTo>
                <a:lnTo>
                  <a:pt x="1200438" y="2064091"/>
                </a:lnTo>
                <a:lnTo>
                  <a:pt x="1219499" y="2059724"/>
                </a:lnTo>
                <a:lnTo>
                  <a:pt x="1237766" y="2055358"/>
                </a:lnTo>
                <a:lnTo>
                  <a:pt x="1256827" y="2050197"/>
                </a:lnTo>
                <a:lnTo>
                  <a:pt x="1275093" y="2044640"/>
                </a:lnTo>
                <a:lnTo>
                  <a:pt x="1293757" y="2038686"/>
                </a:lnTo>
                <a:lnTo>
                  <a:pt x="1311627" y="2032335"/>
                </a:lnTo>
                <a:lnTo>
                  <a:pt x="1329496" y="2025189"/>
                </a:lnTo>
                <a:lnTo>
                  <a:pt x="1347366" y="2018044"/>
                </a:lnTo>
                <a:lnTo>
                  <a:pt x="1364441" y="2010502"/>
                </a:lnTo>
                <a:lnTo>
                  <a:pt x="1381914" y="2002563"/>
                </a:lnTo>
                <a:lnTo>
                  <a:pt x="1398592" y="1994227"/>
                </a:lnTo>
                <a:lnTo>
                  <a:pt x="1415667" y="1985097"/>
                </a:lnTo>
                <a:lnTo>
                  <a:pt x="1431949" y="1975968"/>
                </a:lnTo>
                <a:lnTo>
                  <a:pt x="1447833" y="1966044"/>
                </a:lnTo>
                <a:lnTo>
                  <a:pt x="1464114" y="1956517"/>
                </a:lnTo>
                <a:lnTo>
                  <a:pt x="1479998" y="1945799"/>
                </a:lnTo>
                <a:lnTo>
                  <a:pt x="1495088" y="1935479"/>
                </a:lnTo>
                <a:lnTo>
                  <a:pt x="1510575" y="1923967"/>
                </a:lnTo>
                <a:lnTo>
                  <a:pt x="1525665" y="1912852"/>
                </a:lnTo>
                <a:lnTo>
                  <a:pt x="1539960" y="1900944"/>
                </a:lnTo>
                <a:lnTo>
                  <a:pt x="1554256" y="1889035"/>
                </a:lnTo>
                <a:lnTo>
                  <a:pt x="1568551" y="1876333"/>
                </a:lnTo>
                <a:lnTo>
                  <a:pt x="1582053" y="1863631"/>
                </a:lnTo>
                <a:lnTo>
                  <a:pt x="1595555" y="1850531"/>
                </a:lnTo>
                <a:lnTo>
                  <a:pt x="1608659" y="1837035"/>
                </a:lnTo>
                <a:lnTo>
                  <a:pt x="1621763" y="1823142"/>
                </a:lnTo>
                <a:lnTo>
                  <a:pt x="1634073" y="1809248"/>
                </a:lnTo>
                <a:lnTo>
                  <a:pt x="1646383" y="1794958"/>
                </a:lnTo>
                <a:lnTo>
                  <a:pt x="1657899" y="1780271"/>
                </a:lnTo>
                <a:lnTo>
                  <a:pt x="1669415" y="1765584"/>
                </a:lnTo>
                <a:lnTo>
                  <a:pt x="1680534" y="1750500"/>
                </a:lnTo>
                <a:lnTo>
                  <a:pt x="1691256" y="1734622"/>
                </a:lnTo>
                <a:lnTo>
                  <a:pt x="1701581" y="1719140"/>
                </a:lnTo>
                <a:lnTo>
                  <a:pt x="1711508" y="1703262"/>
                </a:lnTo>
                <a:lnTo>
                  <a:pt x="1721436" y="1686591"/>
                </a:lnTo>
                <a:lnTo>
                  <a:pt x="1730569" y="1670316"/>
                </a:lnTo>
                <a:lnTo>
                  <a:pt x="1739305" y="1653247"/>
                </a:lnTo>
                <a:lnTo>
                  <a:pt x="1748041" y="1636575"/>
                </a:lnTo>
                <a:lnTo>
                  <a:pt x="1755983" y="1619109"/>
                </a:lnTo>
                <a:lnTo>
                  <a:pt x="1763529" y="1602040"/>
                </a:lnTo>
                <a:lnTo>
                  <a:pt x="1770676" y="1584177"/>
                </a:lnTo>
                <a:lnTo>
                  <a:pt x="1777427" y="1566314"/>
                </a:lnTo>
                <a:lnTo>
                  <a:pt x="1783781" y="1548452"/>
                </a:lnTo>
                <a:lnTo>
                  <a:pt x="1789737" y="1530192"/>
                </a:lnTo>
                <a:lnTo>
                  <a:pt x="1795694" y="1511535"/>
                </a:lnTo>
                <a:lnTo>
                  <a:pt x="1800459" y="1493275"/>
                </a:lnTo>
                <a:lnTo>
                  <a:pt x="1804827" y="1474222"/>
                </a:lnTo>
                <a:lnTo>
                  <a:pt x="1809195" y="1455168"/>
                </a:lnTo>
                <a:lnTo>
                  <a:pt x="1812769" y="1436114"/>
                </a:lnTo>
                <a:lnTo>
                  <a:pt x="1816343" y="1416664"/>
                </a:lnTo>
                <a:lnTo>
                  <a:pt x="1818726" y="1397213"/>
                </a:lnTo>
                <a:lnTo>
                  <a:pt x="1820711" y="1377763"/>
                </a:lnTo>
                <a:lnTo>
                  <a:pt x="1823094" y="1357915"/>
                </a:lnTo>
                <a:lnTo>
                  <a:pt x="1824285" y="1338067"/>
                </a:lnTo>
                <a:lnTo>
                  <a:pt x="1824682" y="1318220"/>
                </a:lnTo>
                <a:lnTo>
                  <a:pt x="1825079" y="1297975"/>
                </a:lnTo>
                <a:lnTo>
                  <a:pt x="1824682" y="1277731"/>
                </a:lnTo>
                <a:lnTo>
                  <a:pt x="1824285" y="1257883"/>
                </a:lnTo>
                <a:lnTo>
                  <a:pt x="1823094" y="1237639"/>
                </a:lnTo>
                <a:lnTo>
                  <a:pt x="1820711" y="1218188"/>
                </a:lnTo>
                <a:lnTo>
                  <a:pt x="1818726" y="1198341"/>
                </a:lnTo>
                <a:lnTo>
                  <a:pt x="1816343" y="1178890"/>
                </a:lnTo>
                <a:lnTo>
                  <a:pt x="1812769" y="1159440"/>
                </a:lnTo>
                <a:lnTo>
                  <a:pt x="1809195" y="1140783"/>
                </a:lnTo>
                <a:lnTo>
                  <a:pt x="1804827" y="1121729"/>
                </a:lnTo>
                <a:lnTo>
                  <a:pt x="1800459" y="1102676"/>
                </a:lnTo>
                <a:lnTo>
                  <a:pt x="1795694" y="1084019"/>
                </a:lnTo>
                <a:lnTo>
                  <a:pt x="1789737" y="1065362"/>
                </a:lnTo>
                <a:lnTo>
                  <a:pt x="1783781" y="1047500"/>
                </a:lnTo>
                <a:lnTo>
                  <a:pt x="1777427" y="1029240"/>
                </a:lnTo>
                <a:lnTo>
                  <a:pt x="1770676" y="1011377"/>
                </a:lnTo>
                <a:lnTo>
                  <a:pt x="1763529" y="993911"/>
                </a:lnTo>
                <a:lnTo>
                  <a:pt x="1755983" y="976048"/>
                </a:lnTo>
                <a:lnTo>
                  <a:pt x="1748041" y="959377"/>
                </a:lnTo>
                <a:lnTo>
                  <a:pt x="1739305" y="941911"/>
                </a:lnTo>
                <a:lnTo>
                  <a:pt x="1730569" y="925636"/>
                </a:lnTo>
                <a:lnTo>
                  <a:pt x="1721436" y="908964"/>
                </a:lnTo>
                <a:lnTo>
                  <a:pt x="1711508" y="892689"/>
                </a:lnTo>
                <a:lnTo>
                  <a:pt x="1701581" y="876811"/>
                </a:lnTo>
                <a:lnTo>
                  <a:pt x="1691256" y="860933"/>
                </a:lnTo>
                <a:lnTo>
                  <a:pt x="1680534" y="845452"/>
                </a:lnTo>
                <a:lnTo>
                  <a:pt x="1669415" y="830368"/>
                </a:lnTo>
                <a:lnTo>
                  <a:pt x="1657899" y="815680"/>
                </a:lnTo>
                <a:lnTo>
                  <a:pt x="1646383" y="800596"/>
                </a:lnTo>
                <a:lnTo>
                  <a:pt x="1634073" y="786306"/>
                </a:lnTo>
                <a:lnTo>
                  <a:pt x="1621763" y="772413"/>
                </a:lnTo>
                <a:lnTo>
                  <a:pt x="1608659" y="758520"/>
                </a:lnTo>
                <a:lnTo>
                  <a:pt x="1595555" y="745023"/>
                </a:lnTo>
                <a:lnTo>
                  <a:pt x="1582053" y="731924"/>
                </a:lnTo>
                <a:lnTo>
                  <a:pt x="1568551" y="719221"/>
                </a:lnTo>
                <a:lnTo>
                  <a:pt x="1554256" y="706519"/>
                </a:lnTo>
                <a:lnTo>
                  <a:pt x="1539960" y="694610"/>
                </a:lnTo>
                <a:lnTo>
                  <a:pt x="1525665" y="682702"/>
                </a:lnTo>
                <a:lnTo>
                  <a:pt x="1510575" y="671190"/>
                </a:lnTo>
                <a:lnTo>
                  <a:pt x="1495088" y="660473"/>
                </a:lnTo>
                <a:lnTo>
                  <a:pt x="1479998" y="649755"/>
                </a:lnTo>
                <a:lnTo>
                  <a:pt x="1464114" y="639037"/>
                </a:lnTo>
                <a:lnTo>
                  <a:pt x="1447833" y="629114"/>
                </a:lnTo>
                <a:lnTo>
                  <a:pt x="1431949" y="619587"/>
                </a:lnTo>
                <a:lnTo>
                  <a:pt x="1415667" y="610457"/>
                </a:lnTo>
                <a:lnTo>
                  <a:pt x="1398592" y="601724"/>
                </a:lnTo>
                <a:lnTo>
                  <a:pt x="1381914" y="593388"/>
                </a:lnTo>
                <a:lnTo>
                  <a:pt x="1364441" y="585449"/>
                </a:lnTo>
                <a:lnTo>
                  <a:pt x="1347366" y="577113"/>
                </a:lnTo>
                <a:lnTo>
                  <a:pt x="1329496" y="569968"/>
                </a:lnTo>
                <a:lnTo>
                  <a:pt x="1311627" y="563220"/>
                </a:lnTo>
                <a:lnTo>
                  <a:pt x="1293757" y="556869"/>
                </a:lnTo>
                <a:lnTo>
                  <a:pt x="1275093" y="550914"/>
                </a:lnTo>
                <a:lnTo>
                  <a:pt x="1256827" y="545754"/>
                </a:lnTo>
                <a:lnTo>
                  <a:pt x="1237766" y="540594"/>
                </a:lnTo>
                <a:lnTo>
                  <a:pt x="1219499" y="535830"/>
                </a:lnTo>
                <a:lnTo>
                  <a:pt x="1200438" y="531861"/>
                </a:lnTo>
                <a:lnTo>
                  <a:pt x="1180980" y="527891"/>
                </a:lnTo>
                <a:lnTo>
                  <a:pt x="1161919" y="525113"/>
                </a:lnTo>
                <a:lnTo>
                  <a:pt x="1142064" y="521937"/>
                </a:lnTo>
                <a:lnTo>
                  <a:pt x="1122606" y="519952"/>
                </a:lnTo>
                <a:lnTo>
                  <a:pt x="1103148" y="518364"/>
                </a:lnTo>
                <a:lnTo>
                  <a:pt x="1083293" y="516777"/>
                </a:lnTo>
                <a:lnTo>
                  <a:pt x="1063041" y="515983"/>
                </a:lnTo>
                <a:lnTo>
                  <a:pt x="1043186" y="515586"/>
                </a:lnTo>
                <a:close/>
                <a:moveTo>
                  <a:pt x="803734" y="280988"/>
                </a:moveTo>
                <a:lnTo>
                  <a:pt x="862902" y="391340"/>
                </a:lnTo>
                <a:lnTo>
                  <a:pt x="884743" y="387371"/>
                </a:lnTo>
                <a:lnTo>
                  <a:pt x="906980" y="383798"/>
                </a:lnTo>
                <a:lnTo>
                  <a:pt x="929218" y="380622"/>
                </a:lnTo>
                <a:lnTo>
                  <a:pt x="951456" y="378241"/>
                </a:lnTo>
                <a:lnTo>
                  <a:pt x="974488" y="376256"/>
                </a:lnTo>
                <a:lnTo>
                  <a:pt x="997122" y="374668"/>
                </a:lnTo>
                <a:lnTo>
                  <a:pt x="1019757" y="373874"/>
                </a:lnTo>
                <a:lnTo>
                  <a:pt x="1043186" y="373477"/>
                </a:lnTo>
                <a:lnTo>
                  <a:pt x="1059865" y="373874"/>
                </a:lnTo>
                <a:lnTo>
                  <a:pt x="1076940" y="374271"/>
                </a:lnTo>
                <a:lnTo>
                  <a:pt x="1093618" y="375462"/>
                </a:lnTo>
                <a:lnTo>
                  <a:pt x="1110693" y="376256"/>
                </a:lnTo>
                <a:lnTo>
                  <a:pt x="1127372" y="377844"/>
                </a:lnTo>
                <a:lnTo>
                  <a:pt x="1144050" y="379432"/>
                </a:lnTo>
                <a:lnTo>
                  <a:pt x="1160331" y="381019"/>
                </a:lnTo>
                <a:lnTo>
                  <a:pt x="1176612" y="383798"/>
                </a:lnTo>
                <a:lnTo>
                  <a:pt x="1193291" y="386180"/>
                </a:lnTo>
                <a:lnTo>
                  <a:pt x="1209572" y="388958"/>
                </a:lnTo>
                <a:lnTo>
                  <a:pt x="1225853" y="392134"/>
                </a:lnTo>
                <a:lnTo>
                  <a:pt x="1241737" y="395310"/>
                </a:lnTo>
                <a:lnTo>
                  <a:pt x="1257621" y="399279"/>
                </a:lnTo>
                <a:lnTo>
                  <a:pt x="1273505" y="403249"/>
                </a:lnTo>
                <a:lnTo>
                  <a:pt x="1289389" y="407218"/>
                </a:lnTo>
                <a:lnTo>
                  <a:pt x="1304876" y="411982"/>
                </a:lnTo>
                <a:lnTo>
                  <a:pt x="1370398" y="304805"/>
                </a:lnTo>
                <a:lnTo>
                  <a:pt x="1611439" y="417142"/>
                </a:lnTo>
                <a:lnTo>
                  <a:pt x="1570140" y="539800"/>
                </a:lnTo>
                <a:lnTo>
                  <a:pt x="1592775" y="555678"/>
                </a:lnTo>
                <a:lnTo>
                  <a:pt x="1614615" y="572747"/>
                </a:lnTo>
                <a:lnTo>
                  <a:pt x="1636059" y="589815"/>
                </a:lnTo>
                <a:lnTo>
                  <a:pt x="1656708" y="608075"/>
                </a:lnTo>
                <a:lnTo>
                  <a:pt x="1676960" y="626732"/>
                </a:lnTo>
                <a:lnTo>
                  <a:pt x="1696815" y="645389"/>
                </a:lnTo>
                <a:lnTo>
                  <a:pt x="1715876" y="665236"/>
                </a:lnTo>
                <a:lnTo>
                  <a:pt x="1734540" y="685481"/>
                </a:lnTo>
                <a:lnTo>
                  <a:pt x="1752410" y="706519"/>
                </a:lnTo>
                <a:lnTo>
                  <a:pt x="1769882" y="728351"/>
                </a:lnTo>
                <a:lnTo>
                  <a:pt x="1786560" y="750184"/>
                </a:lnTo>
                <a:lnTo>
                  <a:pt x="1802841" y="772413"/>
                </a:lnTo>
                <a:lnTo>
                  <a:pt x="1818329" y="795436"/>
                </a:lnTo>
                <a:lnTo>
                  <a:pt x="1832624" y="818856"/>
                </a:lnTo>
                <a:lnTo>
                  <a:pt x="1846920" y="842673"/>
                </a:lnTo>
                <a:lnTo>
                  <a:pt x="1860024" y="866887"/>
                </a:lnTo>
                <a:lnTo>
                  <a:pt x="1994642" y="834337"/>
                </a:lnTo>
                <a:lnTo>
                  <a:pt x="2085975" y="1084019"/>
                </a:lnTo>
                <a:lnTo>
                  <a:pt x="1954931" y="1149516"/>
                </a:lnTo>
                <a:lnTo>
                  <a:pt x="1958108" y="1167776"/>
                </a:lnTo>
                <a:lnTo>
                  <a:pt x="1960491" y="1185638"/>
                </a:lnTo>
                <a:lnTo>
                  <a:pt x="1962476" y="1204295"/>
                </a:lnTo>
                <a:lnTo>
                  <a:pt x="1964462" y="1222952"/>
                </a:lnTo>
                <a:lnTo>
                  <a:pt x="1965653" y="1241212"/>
                </a:lnTo>
                <a:lnTo>
                  <a:pt x="1966447" y="1259868"/>
                </a:lnTo>
                <a:lnTo>
                  <a:pt x="1967242" y="1278922"/>
                </a:lnTo>
                <a:lnTo>
                  <a:pt x="1967242" y="1297975"/>
                </a:lnTo>
                <a:lnTo>
                  <a:pt x="1967242" y="1315441"/>
                </a:lnTo>
                <a:lnTo>
                  <a:pt x="1966845" y="1332907"/>
                </a:lnTo>
                <a:lnTo>
                  <a:pt x="1966050" y="1349976"/>
                </a:lnTo>
                <a:lnTo>
                  <a:pt x="1964859" y="1367839"/>
                </a:lnTo>
                <a:lnTo>
                  <a:pt x="1962873" y="1385305"/>
                </a:lnTo>
                <a:lnTo>
                  <a:pt x="1961285" y="1401977"/>
                </a:lnTo>
                <a:lnTo>
                  <a:pt x="1959300" y="1419442"/>
                </a:lnTo>
                <a:lnTo>
                  <a:pt x="1957314" y="1436114"/>
                </a:lnTo>
                <a:lnTo>
                  <a:pt x="1954137" y="1453183"/>
                </a:lnTo>
                <a:lnTo>
                  <a:pt x="1951357" y="1469855"/>
                </a:lnTo>
                <a:lnTo>
                  <a:pt x="1947784" y="1486527"/>
                </a:lnTo>
                <a:lnTo>
                  <a:pt x="1944210" y="1503199"/>
                </a:lnTo>
                <a:lnTo>
                  <a:pt x="1940239" y="1519871"/>
                </a:lnTo>
                <a:lnTo>
                  <a:pt x="1935871" y="1535749"/>
                </a:lnTo>
                <a:lnTo>
                  <a:pt x="1931899" y="1552024"/>
                </a:lnTo>
                <a:lnTo>
                  <a:pt x="1926737" y="1568299"/>
                </a:lnTo>
                <a:lnTo>
                  <a:pt x="2061355" y="1650468"/>
                </a:lnTo>
                <a:lnTo>
                  <a:pt x="1949372" y="1891020"/>
                </a:lnTo>
                <a:lnTo>
                  <a:pt x="1791723" y="1838623"/>
                </a:lnTo>
                <a:lnTo>
                  <a:pt x="1776633" y="1859264"/>
                </a:lnTo>
                <a:lnTo>
                  <a:pt x="1761146" y="1879112"/>
                </a:lnTo>
                <a:lnTo>
                  <a:pt x="1744468" y="1898165"/>
                </a:lnTo>
                <a:lnTo>
                  <a:pt x="1728186" y="1917219"/>
                </a:lnTo>
                <a:lnTo>
                  <a:pt x="1710714" y="1935876"/>
                </a:lnTo>
                <a:lnTo>
                  <a:pt x="1693241" y="1954135"/>
                </a:lnTo>
                <a:lnTo>
                  <a:pt x="1674975" y="1971204"/>
                </a:lnTo>
                <a:lnTo>
                  <a:pt x="1655914" y="1988670"/>
                </a:lnTo>
                <a:lnTo>
                  <a:pt x="1636853" y="2004945"/>
                </a:lnTo>
                <a:lnTo>
                  <a:pt x="1616998" y="2021220"/>
                </a:lnTo>
                <a:lnTo>
                  <a:pt x="1597143" y="2036701"/>
                </a:lnTo>
                <a:lnTo>
                  <a:pt x="1576494" y="2051388"/>
                </a:lnTo>
                <a:lnTo>
                  <a:pt x="1555844" y="2066075"/>
                </a:lnTo>
                <a:lnTo>
                  <a:pt x="1534401" y="2079572"/>
                </a:lnTo>
                <a:lnTo>
                  <a:pt x="1512957" y="2093068"/>
                </a:lnTo>
                <a:lnTo>
                  <a:pt x="1491117" y="2105770"/>
                </a:lnTo>
                <a:lnTo>
                  <a:pt x="1531621" y="2274474"/>
                </a:lnTo>
                <a:lnTo>
                  <a:pt x="1281844" y="2365376"/>
                </a:lnTo>
                <a:lnTo>
                  <a:pt x="1202821" y="2207787"/>
                </a:lnTo>
                <a:lnTo>
                  <a:pt x="1183363" y="2210962"/>
                </a:lnTo>
                <a:lnTo>
                  <a:pt x="1163508" y="2213741"/>
                </a:lnTo>
                <a:lnTo>
                  <a:pt x="1144050" y="2216123"/>
                </a:lnTo>
                <a:lnTo>
                  <a:pt x="1124195" y="2218504"/>
                </a:lnTo>
                <a:lnTo>
                  <a:pt x="1103943" y="2219695"/>
                </a:lnTo>
                <a:lnTo>
                  <a:pt x="1083690" y="2220886"/>
                </a:lnTo>
                <a:lnTo>
                  <a:pt x="1063438" y="2221680"/>
                </a:lnTo>
                <a:lnTo>
                  <a:pt x="1043186" y="2221680"/>
                </a:lnTo>
                <a:lnTo>
                  <a:pt x="1013007" y="2221283"/>
                </a:lnTo>
                <a:lnTo>
                  <a:pt x="983224" y="2220092"/>
                </a:lnTo>
                <a:lnTo>
                  <a:pt x="954235" y="2217711"/>
                </a:lnTo>
                <a:lnTo>
                  <a:pt x="924850" y="2214535"/>
                </a:lnTo>
                <a:lnTo>
                  <a:pt x="895862" y="2210565"/>
                </a:lnTo>
                <a:lnTo>
                  <a:pt x="867270" y="2205405"/>
                </a:lnTo>
                <a:lnTo>
                  <a:pt x="839076" y="2199451"/>
                </a:lnTo>
                <a:lnTo>
                  <a:pt x="810882" y="2192703"/>
                </a:lnTo>
                <a:lnTo>
                  <a:pt x="715180" y="2341162"/>
                </a:lnTo>
                <a:lnTo>
                  <a:pt x="474536" y="2229222"/>
                </a:lnTo>
                <a:lnTo>
                  <a:pt x="524968" y="2062900"/>
                </a:lnTo>
                <a:lnTo>
                  <a:pt x="504716" y="2049006"/>
                </a:lnTo>
                <a:lnTo>
                  <a:pt x="484464" y="2033525"/>
                </a:lnTo>
                <a:lnTo>
                  <a:pt x="465006" y="2018441"/>
                </a:lnTo>
                <a:lnTo>
                  <a:pt x="445945" y="2002960"/>
                </a:lnTo>
                <a:lnTo>
                  <a:pt x="427281" y="1986288"/>
                </a:lnTo>
                <a:lnTo>
                  <a:pt x="408617" y="1969616"/>
                </a:lnTo>
                <a:lnTo>
                  <a:pt x="390748" y="1952151"/>
                </a:lnTo>
                <a:lnTo>
                  <a:pt x="373672" y="1934685"/>
                </a:lnTo>
                <a:lnTo>
                  <a:pt x="356597" y="1916028"/>
                </a:lnTo>
                <a:lnTo>
                  <a:pt x="340316" y="1897371"/>
                </a:lnTo>
                <a:lnTo>
                  <a:pt x="324432" y="1878715"/>
                </a:lnTo>
                <a:lnTo>
                  <a:pt x="308548" y="1858867"/>
                </a:lnTo>
                <a:lnTo>
                  <a:pt x="293855" y="1839020"/>
                </a:lnTo>
                <a:lnTo>
                  <a:pt x="279559" y="1818775"/>
                </a:lnTo>
                <a:lnTo>
                  <a:pt x="265661" y="1797737"/>
                </a:lnTo>
                <a:lnTo>
                  <a:pt x="252556" y="1776301"/>
                </a:lnTo>
                <a:lnTo>
                  <a:pt x="91333" y="1811630"/>
                </a:lnTo>
                <a:lnTo>
                  <a:pt x="0" y="1562345"/>
                </a:lnTo>
                <a:lnTo>
                  <a:pt x="138191" y="1488512"/>
                </a:lnTo>
                <a:lnTo>
                  <a:pt x="133426" y="1465092"/>
                </a:lnTo>
                <a:lnTo>
                  <a:pt x="129852" y="1441672"/>
                </a:lnTo>
                <a:lnTo>
                  <a:pt x="126278" y="1418251"/>
                </a:lnTo>
                <a:lnTo>
                  <a:pt x="123498" y="1394434"/>
                </a:lnTo>
                <a:lnTo>
                  <a:pt x="121513" y="1370220"/>
                </a:lnTo>
                <a:lnTo>
                  <a:pt x="119527" y="1346403"/>
                </a:lnTo>
                <a:lnTo>
                  <a:pt x="118733" y="1322189"/>
                </a:lnTo>
                <a:lnTo>
                  <a:pt x="118336" y="1297975"/>
                </a:lnTo>
                <a:lnTo>
                  <a:pt x="118733" y="1269395"/>
                </a:lnTo>
                <a:lnTo>
                  <a:pt x="119924" y="1240418"/>
                </a:lnTo>
                <a:lnTo>
                  <a:pt x="122704" y="1211837"/>
                </a:lnTo>
                <a:lnTo>
                  <a:pt x="125484" y="1184051"/>
                </a:lnTo>
                <a:lnTo>
                  <a:pt x="129455" y="1155867"/>
                </a:lnTo>
                <a:lnTo>
                  <a:pt x="134220" y="1128478"/>
                </a:lnTo>
                <a:lnTo>
                  <a:pt x="139780" y="1101088"/>
                </a:lnTo>
                <a:lnTo>
                  <a:pt x="146133" y="1074095"/>
                </a:lnTo>
                <a:lnTo>
                  <a:pt x="24223" y="995896"/>
                </a:lnTo>
                <a:lnTo>
                  <a:pt x="136603" y="755344"/>
                </a:lnTo>
                <a:lnTo>
                  <a:pt x="268043" y="794642"/>
                </a:lnTo>
                <a:lnTo>
                  <a:pt x="283530" y="772016"/>
                </a:lnTo>
                <a:lnTo>
                  <a:pt x="299017" y="750184"/>
                </a:lnTo>
                <a:lnTo>
                  <a:pt x="315696" y="728351"/>
                </a:lnTo>
                <a:lnTo>
                  <a:pt x="332771" y="707313"/>
                </a:lnTo>
                <a:lnTo>
                  <a:pt x="350243" y="686274"/>
                </a:lnTo>
                <a:lnTo>
                  <a:pt x="368907" y="666824"/>
                </a:lnTo>
                <a:lnTo>
                  <a:pt x="387571" y="646976"/>
                </a:lnTo>
                <a:lnTo>
                  <a:pt x="407426" y="627923"/>
                </a:lnTo>
                <a:lnTo>
                  <a:pt x="427281" y="609266"/>
                </a:lnTo>
                <a:lnTo>
                  <a:pt x="447930" y="591403"/>
                </a:lnTo>
                <a:lnTo>
                  <a:pt x="468977" y="574334"/>
                </a:lnTo>
                <a:lnTo>
                  <a:pt x="490420" y="557662"/>
                </a:lnTo>
                <a:lnTo>
                  <a:pt x="512261" y="541784"/>
                </a:lnTo>
                <a:lnTo>
                  <a:pt x="535293" y="526303"/>
                </a:lnTo>
                <a:lnTo>
                  <a:pt x="557928" y="511616"/>
                </a:lnTo>
                <a:lnTo>
                  <a:pt x="581754" y="497723"/>
                </a:lnTo>
                <a:lnTo>
                  <a:pt x="554354" y="371890"/>
                </a:lnTo>
                <a:lnTo>
                  <a:pt x="803734" y="280988"/>
                </a:lnTo>
                <a:close/>
                <a:moveTo>
                  <a:pt x="2013752" y="186531"/>
                </a:moveTo>
                <a:lnTo>
                  <a:pt x="2001871" y="186928"/>
                </a:lnTo>
                <a:lnTo>
                  <a:pt x="1989594" y="188119"/>
                </a:lnTo>
                <a:lnTo>
                  <a:pt x="1978109" y="190103"/>
                </a:lnTo>
                <a:lnTo>
                  <a:pt x="1966624" y="192881"/>
                </a:lnTo>
                <a:lnTo>
                  <a:pt x="1955139" y="196453"/>
                </a:lnTo>
                <a:lnTo>
                  <a:pt x="1944050" y="200819"/>
                </a:lnTo>
                <a:lnTo>
                  <a:pt x="1932962" y="205978"/>
                </a:lnTo>
                <a:lnTo>
                  <a:pt x="1922269" y="211534"/>
                </a:lnTo>
                <a:lnTo>
                  <a:pt x="1914348" y="216297"/>
                </a:lnTo>
                <a:lnTo>
                  <a:pt x="1906823" y="221853"/>
                </a:lnTo>
                <a:lnTo>
                  <a:pt x="1899695" y="227409"/>
                </a:lnTo>
                <a:lnTo>
                  <a:pt x="1892962" y="233363"/>
                </a:lnTo>
                <a:lnTo>
                  <a:pt x="1886230" y="239713"/>
                </a:lnTo>
                <a:lnTo>
                  <a:pt x="1880289" y="246063"/>
                </a:lnTo>
                <a:lnTo>
                  <a:pt x="1874349" y="252809"/>
                </a:lnTo>
                <a:lnTo>
                  <a:pt x="1869200" y="259953"/>
                </a:lnTo>
                <a:lnTo>
                  <a:pt x="1864052" y="267097"/>
                </a:lnTo>
                <a:lnTo>
                  <a:pt x="1859300" y="274241"/>
                </a:lnTo>
                <a:lnTo>
                  <a:pt x="1855339" y="281781"/>
                </a:lnTo>
                <a:lnTo>
                  <a:pt x="1850983" y="289719"/>
                </a:lnTo>
                <a:lnTo>
                  <a:pt x="1847419" y="297656"/>
                </a:lnTo>
                <a:lnTo>
                  <a:pt x="1844646" y="305594"/>
                </a:lnTo>
                <a:lnTo>
                  <a:pt x="1841874" y="313928"/>
                </a:lnTo>
                <a:lnTo>
                  <a:pt x="1839102" y="322263"/>
                </a:lnTo>
                <a:lnTo>
                  <a:pt x="1837518" y="330597"/>
                </a:lnTo>
                <a:lnTo>
                  <a:pt x="1835934" y="339328"/>
                </a:lnTo>
                <a:lnTo>
                  <a:pt x="1834350" y="348059"/>
                </a:lnTo>
                <a:lnTo>
                  <a:pt x="1833557" y="356791"/>
                </a:lnTo>
                <a:lnTo>
                  <a:pt x="1833557" y="365125"/>
                </a:lnTo>
                <a:lnTo>
                  <a:pt x="1833557" y="373856"/>
                </a:lnTo>
                <a:lnTo>
                  <a:pt x="1833953" y="382984"/>
                </a:lnTo>
                <a:lnTo>
                  <a:pt x="1835142" y="391716"/>
                </a:lnTo>
                <a:lnTo>
                  <a:pt x="1836726" y="400050"/>
                </a:lnTo>
                <a:lnTo>
                  <a:pt x="1838310" y="409178"/>
                </a:lnTo>
                <a:lnTo>
                  <a:pt x="1840290" y="417513"/>
                </a:lnTo>
                <a:lnTo>
                  <a:pt x="1843458" y="426244"/>
                </a:lnTo>
                <a:lnTo>
                  <a:pt x="1846230" y="434578"/>
                </a:lnTo>
                <a:lnTo>
                  <a:pt x="1850191" y="443310"/>
                </a:lnTo>
                <a:lnTo>
                  <a:pt x="1853755" y="451247"/>
                </a:lnTo>
                <a:lnTo>
                  <a:pt x="1858507" y="459581"/>
                </a:lnTo>
                <a:lnTo>
                  <a:pt x="1864844" y="469503"/>
                </a:lnTo>
                <a:lnTo>
                  <a:pt x="1871973" y="479028"/>
                </a:lnTo>
                <a:lnTo>
                  <a:pt x="1879497" y="488156"/>
                </a:lnTo>
                <a:lnTo>
                  <a:pt x="1887418" y="496888"/>
                </a:lnTo>
                <a:lnTo>
                  <a:pt x="1896527" y="504428"/>
                </a:lnTo>
                <a:lnTo>
                  <a:pt x="1905239" y="511969"/>
                </a:lnTo>
                <a:lnTo>
                  <a:pt x="1914744" y="518716"/>
                </a:lnTo>
                <a:lnTo>
                  <a:pt x="1924645" y="524669"/>
                </a:lnTo>
                <a:lnTo>
                  <a:pt x="1934942" y="529828"/>
                </a:lnTo>
                <a:lnTo>
                  <a:pt x="1945635" y="534988"/>
                </a:lnTo>
                <a:lnTo>
                  <a:pt x="1956723" y="538956"/>
                </a:lnTo>
                <a:lnTo>
                  <a:pt x="1967812" y="542131"/>
                </a:lnTo>
                <a:lnTo>
                  <a:pt x="1979297" y="545306"/>
                </a:lnTo>
                <a:lnTo>
                  <a:pt x="1990782" y="546894"/>
                </a:lnTo>
                <a:lnTo>
                  <a:pt x="2002267" y="548085"/>
                </a:lnTo>
                <a:lnTo>
                  <a:pt x="2014544" y="548481"/>
                </a:lnTo>
                <a:lnTo>
                  <a:pt x="2026425" y="548085"/>
                </a:lnTo>
                <a:lnTo>
                  <a:pt x="2038306" y="546894"/>
                </a:lnTo>
                <a:lnTo>
                  <a:pt x="2049791" y="544910"/>
                </a:lnTo>
                <a:lnTo>
                  <a:pt x="2061672" y="542131"/>
                </a:lnTo>
                <a:lnTo>
                  <a:pt x="2073157" y="538560"/>
                </a:lnTo>
                <a:lnTo>
                  <a:pt x="2084246" y="534194"/>
                </a:lnTo>
                <a:lnTo>
                  <a:pt x="2095335" y="529035"/>
                </a:lnTo>
                <a:lnTo>
                  <a:pt x="2106028" y="523081"/>
                </a:lnTo>
                <a:lnTo>
                  <a:pt x="2113552" y="518716"/>
                </a:lnTo>
                <a:lnTo>
                  <a:pt x="2121077" y="513556"/>
                </a:lnTo>
                <a:lnTo>
                  <a:pt x="2128206" y="508000"/>
                </a:lnTo>
                <a:lnTo>
                  <a:pt x="2134938" y="502047"/>
                </a:lnTo>
                <a:lnTo>
                  <a:pt x="2141275" y="496491"/>
                </a:lnTo>
                <a:lnTo>
                  <a:pt x="2147215" y="490141"/>
                </a:lnTo>
                <a:lnTo>
                  <a:pt x="2153156" y="483394"/>
                </a:lnTo>
                <a:lnTo>
                  <a:pt x="2158304" y="476647"/>
                </a:lnTo>
                <a:lnTo>
                  <a:pt x="2163452" y="469503"/>
                </a:lnTo>
                <a:lnTo>
                  <a:pt x="2168601" y="461566"/>
                </a:lnTo>
                <a:lnTo>
                  <a:pt x="2172957" y="454025"/>
                </a:lnTo>
                <a:lnTo>
                  <a:pt x="2176917" y="446485"/>
                </a:lnTo>
                <a:lnTo>
                  <a:pt x="2180482" y="438150"/>
                </a:lnTo>
                <a:lnTo>
                  <a:pt x="2183650" y="430213"/>
                </a:lnTo>
                <a:lnTo>
                  <a:pt x="2186818" y="421481"/>
                </a:lnTo>
                <a:lnTo>
                  <a:pt x="2189195" y="412750"/>
                </a:lnTo>
                <a:lnTo>
                  <a:pt x="2191175" y="404019"/>
                </a:lnTo>
                <a:lnTo>
                  <a:pt x="2192363" y="395288"/>
                </a:lnTo>
                <a:lnTo>
                  <a:pt x="2193947" y="386159"/>
                </a:lnTo>
                <a:lnTo>
                  <a:pt x="2194739" y="377428"/>
                </a:lnTo>
                <a:lnTo>
                  <a:pt x="2194739" y="368697"/>
                </a:lnTo>
                <a:lnTo>
                  <a:pt x="2194739" y="359569"/>
                </a:lnTo>
                <a:lnTo>
                  <a:pt x="2194343" y="351234"/>
                </a:lnTo>
                <a:lnTo>
                  <a:pt x="2192759" y="342503"/>
                </a:lnTo>
                <a:lnTo>
                  <a:pt x="2191571" y="333375"/>
                </a:lnTo>
                <a:lnTo>
                  <a:pt x="2189591" y="325041"/>
                </a:lnTo>
                <a:lnTo>
                  <a:pt x="2187610" y="316706"/>
                </a:lnTo>
                <a:lnTo>
                  <a:pt x="2184838" y="308372"/>
                </a:lnTo>
                <a:lnTo>
                  <a:pt x="2181670" y="299641"/>
                </a:lnTo>
                <a:lnTo>
                  <a:pt x="2178106" y="291703"/>
                </a:lnTo>
                <a:lnTo>
                  <a:pt x="2174145" y="283766"/>
                </a:lnTo>
                <a:lnTo>
                  <a:pt x="2169789" y="275828"/>
                </a:lnTo>
                <a:lnTo>
                  <a:pt x="2163452" y="265509"/>
                </a:lnTo>
                <a:lnTo>
                  <a:pt x="2156324" y="255984"/>
                </a:lnTo>
                <a:lnTo>
                  <a:pt x="2148799" y="247253"/>
                </a:lnTo>
                <a:lnTo>
                  <a:pt x="2140879" y="238522"/>
                </a:lnTo>
                <a:lnTo>
                  <a:pt x="2131770" y="230584"/>
                </a:lnTo>
                <a:lnTo>
                  <a:pt x="2123057" y="223441"/>
                </a:lnTo>
                <a:lnTo>
                  <a:pt x="2113552" y="216694"/>
                </a:lnTo>
                <a:lnTo>
                  <a:pt x="2103255" y="210344"/>
                </a:lnTo>
                <a:lnTo>
                  <a:pt x="2093355" y="204788"/>
                </a:lnTo>
                <a:lnTo>
                  <a:pt x="2082662" y="200422"/>
                </a:lnTo>
                <a:lnTo>
                  <a:pt x="2071969" y="196056"/>
                </a:lnTo>
                <a:lnTo>
                  <a:pt x="2060484" y="192881"/>
                </a:lnTo>
                <a:lnTo>
                  <a:pt x="2048999" y="190103"/>
                </a:lnTo>
                <a:lnTo>
                  <a:pt x="2037118" y="188119"/>
                </a:lnTo>
                <a:lnTo>
                  <a:pt x="2025633" y="186928"/>
                </a:lnTo>
                <a:lnTo>
                  <a:pt x="2013752" y="186531"/>
                </a:lnTo>
                <a:close/>
                <a:moveTo>
                  <a:pt x="2066028" y="0"/>
                </a:moveTo>
                <a:lnTo>
                  <a:pt x="2156324" y="23812"/>
                </a:lnTo>
                <a:lnTo>
                  <a:pt x="2146027" y="100013"/>
                </a:lnTo>
                <a:lnTo>
                  <a:pt x="2140916" y="118533"/>
                </a:lnTo>
                <a:lnTo>
                  <a:pt x="2134542" y="115094"/>
                </a:lnTo>
                <a:lnTo>
                  <a:pt x="2132671" y="114357"/>
                </a:lnTo>
                <a:lnTo>
                  <a:pt x="2132562" y="114300"/>
                </a:lnTo>
                <a:lnTo>
                  <a:pt x="2123453" y="110728"/>
                </a:lnTo>
                <a:lnTo>
                  <a:pt x="2132671" y="114357"/>
                </a:lnTo>
                <a:lnTo>
                  <a:pt x="2140879" y="118666"/>
                </a:lnTo>
                <a:lnTo>
                  <a:pt x="2140916" y="118533"/>
                </a:lnTo>
                <a:lnTo>
                  <a:pt x="2144839" y="120650"/>
                </a:lnTo>
                <a:lnTo>
                  <a:pt x="2153552" y="125413"/>
                </a:lnTo>
                <a:lnTo>
                  <a:pt x="2167413" y="133747"/>
                </a:lnTo>
                <a:lnTo>
                  <a:pt x="2174145" y="138113"/>
                </a:lnTo>
                <a:lnTo>
                  <a:pt x="2180878" y="142875"/>
                </a:lnTo>
                <a:lnTo>
                  <a:pt x="2181274" y="143272"/>
                </a:lnTo>
                <a:lnTo>
                  <a:pt x="2187610" y="148034"/>
                </a:lnTo>
                <a:lnTo>
                  <a:pt x="2193947" y="153194"/>
                </a:lnTo>
                <a:lnTo>
                  <a:pt x="2205432" y="163909"/>
                </a:lnTo>
                <a:lnTo>
                  <a:pt x="2212560" y="170656"/>
                </a:lnTo>
                <a:lnTo>
                  <a:pt x="2221273" y="180181"/>
                </a:lnTo>
                <a:lnTo>
                  <a:pt x="2226433" y="186128"/>
                </a:lnTo>
                <a:lnTo>
                  <a:pt x="2226422" y="186134"/>
                </a:lnTo>
                <a:lnTo>
                  <a:pt x="2229194" y="189309"/>
                </a:lnTo>
                <a:lnTo>
                  <a:pt x="2226433" y="186128"/>
                </a:lnTo>
                <a:lnTo>
                  <a:pt x="2244639" y="175419"/>
                </a:lnTo>
                <a:lnTo>
                  <a:pt x="2315925" y="143669"/>
                </a:lnTo>
                <a:lnTo>
                  <a:pt x="2363053" y="224234"/>
                </a:lnTo>
                <a:lnTo>
                  <a:pt x="2302064" y="270669"/>
                </a:lnTo>
                <a:lnTo>
                  <a:pt x="2280282" y="283369"/>
                </a:lnTo>
                <a:lnTo>
                  <a:pt x="2284242" y="296466"/>
                </a:lnTo>
                <a:lnTo>
                  <a:pt x="2287015" y="309166"/>
                </a:lnTo>
                <a:lnTo>
                  <a:pt x="2289787" y="322263"/>
                </a:lnTo>
                <a:lnTo>
                  <a:pt x="2291371" y="335359"/>
                </a:lnTo>
                <a:lnTo>
                  <a:pt x="2292559" y="348456"/>
                </a:lnTo>
                <a:lnTo>
                  <a:pt x="2293351" y="361553"/>
                </a:lnTo>
                <a:lnTo>
                  <a:pt x="2293351" y="374650"/>
                </a:lnTo>
                <a:lnTo>
                  <a:pt x="2292559" y="387350"/>
                </a:lnTo>
                <a:lnTo>
                  <a:pt x="2318301" y="394097"/>
                </a:lnTo>
                <a:lnTo>
                  <a:pt x="2390775" y="422275"/>
                </a:lnTo>
                <a:lnTo>
                  <a:pt x="2367409" y="512763"/>
                </a:lnTo>
                <a:lnTo>
                  <a:pt x="2291371" y="502047"/>
                </a:lnTo>
                <a:lnTo>
                  <a:pt x="2262857" y="494506"/>
                </a:lnTo>
                <a:lnTo>
                  <a:pt x="2256916" y="506016"/>
                </a:lnTo>
                <a:lnTo>
                  <a:pt x="2250183" y="517128"/>
                </a:lnTo>
                <a:lnTo>
                  <a:pt x="2243451" y="527447"/>
                </a:lnTo>
                <a:lnTo>
                  <a:pt x="2235926" y="537766"/>
                </a:lnTo>
                <a:lnTo>
                  <a:pt x="2228006" y="547688"/>
                </a:lnTo>
                <a:lnTo>
                  <a:pt x="2219293" y="557610"/>
                </a:lnTo>
                <a:lnTo>
                  <a:pt x="2210580" y="566738"/>
                </a:lnTo>
                <a:lnTo>
                  <a:pt x="2201075" y="575469"/>
                </a:lnTo>
                <a:lnTo>
                  <a:pt x="2216125" y="601266"/>
                </a:lnTo>
                <a:lnTo>
                  <a:pt x="2247807" y="671910"/>
                </a:lnTo>
                <a:lnTo>
                  <a:pt x="2167413" y="719932"/>
                </a:lnTo>
                <a:lnTo>
                  <a:pt x="2121077" y="658416"/>
                </a:lnTo>
                <a:lnTo>
                  <a:pt x="2105632" y="632222"/>
                </a:lnTo>
                <a:lnTo>
                  <a:pt x="2110780" y="629841"/>
                </a:lnTo>
                <a:lnTo>
                  <a:pt x="2115929" y="627857"/>
                </a:lnTo>
                <a:lnTo>
                  <a:pt x="2104048" y="632222"/>
                </a:lnTo>
                <a:lnTo>
                  <a:pt x="2092563" y="635794"/>
                </a:lnTo>
                <a:lnTo>
                  <a:pt x="2083058" y="638969"/>
                </a:lnTo>
                <a:lnTo>
                  <a:pt x="2067217" y="642541"/>
                </a:lnTo>
                <a:lnTo>
                  <a:pt x="2059296" y="643732"/>
                </a:lnTo>
                <a:lnTo>
                  <a:pt x="2050583" y="644922"/>
                </a:lnTo>
                <a:lnTo>
                  <a:pt x="2048999" y="644922"/>
                </a:lnTo>
                <a:lnTo>
                  <a:pt x="2033554" y="646907"/>
                </a:lnTo>
                <a:lnTo>
                  <a:pt x="2018505" y="647303"/>
                </a:lnTo>
                <a:lnTo>
                  <a:pt x="2014544" y="647700"/>
                </a:lnTo>
                <a:lnTo>
                  <a:pt x="2008208" y="647303"/>
                </a:lnTo>
                <a:lnTo>
                  <a:pt x="2002617" y="647117"/>
                </a:lnTo>
                <a:lnTo>
                  <a:pt x="1994743" y="646510"/>
                </a:lnTo>
                <a:lnTo>
                  <a:pt x="1984842" y="645716"/>
                </a:lnTo>
                <a:lnTo>
                  <a:pt x="1996327" y="646907"/>
                </a:lnTo>
                <a:lnTo>
                  <a:pt x="2002617" y="647117"/>
                </a:lnTo>
                <a:lnTo>
                  <a:pt x="2005039" y="647303"/>
                </a:lnTo>
                <a:lnTo>
                  <a:pt x="1994347" y="687785"/>
                </a:lnTo>
                <a:lnTo>
                  <a:pt x="1970189" y="747713"/>
                </a:lnTo>
                <a:lnTo>
                  <a:pt x="1879497" y="724297"/>
                </a:lnTo>
                <a:lnTo>
                  <a:pt x="1886230" y="662385"/>
                </a:lnTo>
                <a:lnTo>
                  <a:pt x="1896923" y="621507"/>
                </a:lnTo>
                <a:lnTo>
                  <a:pt x="1904447" y="625078"/>
                </a:lnTo>
                <a:lnTo>
                  <a:pt x="1893754" y="619919"/>
                </a:lnTo>
                <a:lnTo>
                  <a:pt x="1883061" y="614363"/>
                </a:lnTo>
                <a:lnTo>
                  <a:pt x="1874745" y="609997"/>
                </a:lnTo>
                <a:lnTo>
                  <a:pt x="1860884" y="601663"/>
                </a:lnTo>
                <a:lnTo>
                  <a:pt x="1854151" y="596900"/>
                </a:lnTo>
                <a:lnTo>
                  <a:pt x="1847419" y="592535"/>
                </a:lnTo>
                <a:lnTo>
                  <a:pt x="1846627" y="592138"/>
                </a:lnTo>
                <a:lnTo>
                  <a:pt x="1840290" y="586978"/>
                </a:lnTo>
                <a:lnTo>
                  <a:pt x="1834350" y="581819"/>
                </a:lnTo>
                <a:lnTo>
                  <a:pt x="1822469" y="571103"/>
                </a:lnTo>
                <a:lnTo>
                  <a:pt x="1815736" y="564356"/>
                </a:lnTo>
                <a:lnTo>
                  <a:pt x="1809516" y="557841"/>
                </a:lnTo>
                <a:lnTo>
                  <a:pt x="1805439" y="553244"/>
                </a:lnTo>
                <a:lnTo>
                  <a:pt x="1799103" y="545703"/>
                </a:lnTo>
                <a:lnTo>
                  <a:pt x="1807023" y="555228"/>
                </a:lnTo>
                <a:lnTo>
                  <a:pt x="1809516" y="557841"/>
                </a:lnTo>
                <a:lnTo>
                  <a:pt x="1811776" y="560388"/>
                </a:lnTo>
                <a:lnTo>
                  <a:pt x="1779697" y="579438"/>
                </a:lnTo>
                <a:lnTo>
                  <a:pt x="1720292" y="604044"/>
                </a:lnTo>
                <a:lnTo>
                  <a:pt x="1673164" y="523875"/>
                </a:lnTo>
                <a:lnTo>
                  <a:pt x="1721480" y="484585"/>
                </a:lnTo>
                <a:lnTo>
                  <a:pt x="1752767" y="465931"/>
                </a:lnTo>
                <a:lnTo>
                  <a:pt x="1748410" y="452835"/>
                </a:lnTo>
                <a:lnTo>
                  <a:pt x="1744450" y="439341"/>
                </a:lnTo>
                <a:lnTo>
                  <a:pt x="1741282" y="425847"/>
                </a:lnTo>
                <a:lnTo>
                  <a:pt x="1738510" y="412353"/>
                </a:lnTo>
                <a:lnTo>
                  <a:pt x="1736530" y="398860"/>
                </a:lnTo>
                <a:lnTo>
                  <a:pt x="1735737" y="385366"/>
                </a:lnTo>
                <a:lnTo>
                  <a:pt x="1734945" y="371475"/>
                </a:lnTo>
                <a:lnTo>
                  <a:pt x="1735341" y="357981"/>
                </a:lnTo>
                <a:lnTo>
                  <a:pt x="1704451" y="350441"/>
                </a:lnTo>
                <a:lnTo>
                  <a:pt x="1644650" y="325438"/>
                </a:lnTo>
                <a:lnTo>
                  <a:pt x="1668412" y="235347"/>
                </a:lnTo>
                <a:lnTo>
                  <a:pt x="1730193" y="242094"/>
                </a:lnTo>
                <a:lnTo>
                  <a:pt x="1760687" y="250031"/>
                </a:lnTo>
                <a:lnTo>
                  <a:pt x="1766628" y="237331"/>
                </a:lnTo>
                <a:lnTo>
                  <a:pt x="1773361" y="225028"/>
                </a:lnTo>
                <a:lnTo>
                  <a:pt x="1781281" y="213519"/>
                </a:lnTo>
                <a:lnTo>
                  <a:pt x="1789202" y="201613"/>
                </a:lnTo>
                <a:lnTo>
                  <a:pt x="1797915" y="190500"/>
                </a:lnTo>
                <a:lnTo>
                  <a:pt x="1807023" y="179784"/>
                </a:lnTo>
                <a:lnTo>
                  <a:pt x="1816924" y="169069"/>
                </a:lnTo>
                <a:lnTo>
                  <a:pt x="1827221" y="159544"/>
                </a:lnTo>
                <a:lnTo>
                  <a:pt x="1812964" y="135334"/>
                </a:lnTo>
                <a:lnTo>
                  <a:pt x="1788410" y="75406"/>
                </a:lnTo>
                <a:lnTo>
                  <a:pt x="1868804" y="27781"/>
                </a:lnTo>
                <a:lnTo>
                  <a:pt x="1907219" y="76994"/>
                </a:lnTo>
                <a:lnTo>
                  <a:pt x="1923061" y="102791"/>
                </a:lnTo>
                <a:lnTo>
                  <a:pt x="1917516" y="105172"/>
                </a:lnTo>
                <a:lnTo>
                  <a:pt x="1912368" y="107156"/>
                </a:lnTo>
                <a:lnTo>
                  <a:pt x="1924249" y="102791"/>
                </a:lnTo>
                <a:lnTo>
                  <a:pt x="1935734" y="99219"/>
                </a:lnTo>
                <a:lnTo>
                  <a:pt x="1945239" y="96044"/>
                </a:lnTo>
                <a:lnTo>
                  <a:pt x="1961080" y="92869"/>
                </a:lnTo>
                <a:lnTo>
                  <a:pt x="1969001" y="91281"/>
                </a:lnTo>
                <a:lnTo>
                  <a:pt x="1977317" y="89694"/>
                </a:lnTo>
                <a:lnTo>
                  <a:pt x="1979297" y="89694"/>
                </a:lnTo>
                <a:lnTo>
                  <a:pt x="1994347" y="88106"/>
                </a:lnTo>
                <a:lnTo>
                  <a:pt x="2009792" y="87709"/>
                </a:lnTo>
                <a:lnTo>
                  <a:pt x="2013752" y="87709"/>
                </a:lnTo>
                <a:lnTo>
                  <a:pt x="2019693" y="87709"/>
                </a:lnTo>
                <a:lnTo>
                  <a:pt x="2031970" y="88503"/>
                </a:lnTo>
                <a:lnTo>
                  <a:pt x="2043455" y="89297"/>
                </a:lnTo>
                <a:lnTo>
                  <a:pt x="2034346" y="88503"/>
                </a:lnTo>
                <a:lnTo>
                  <a:pt x="2038306" y="72628"/>
                </a:lnTo>
                <a:lnTo>
                  <a:pt x="206602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sz="1012">
              <a:solidFill>
                <a:srgbClr val="1C666E"/>
              </a:solidFill>
              <a:ea typeface="宋体" panose="02010600030101010101" pitchFamily="2" charset="-122"/>
            </a:endParaRPr>
          </a:p>
        </p:txBody>
      </p:sp>
      <p:sp>
        <p:nvSpPr>
          <p:cNvPr id="25" name="KSO_Shape"/>
          <p:cNvSpPr/>
          <p:nvPr/>
        </p:nvSpPr>
        <p:spPr bwMode="auto">
          <a:xfrm>
            <a:off x="6157879" y="4121124"/>
            <a:ext cx="259913" cy="220925"/>
          </a:xfrm>
          <a:custGeom>
            <a:avLst/>
            <a:gdLst>
              <a:gd name="T0" fmla="*/ 1221908 w 2276475"/>
              <a:gd name="T1" fmla="*/ 1328927 h 1936751"/>
              <a:gd name="T2" fmla="*/ 1196654 w 2276475"/>
              <a:gd name="T3" fmla="*/ 1388292 h 1936751"/>
              <a:gd name="T4" fmla="*/ 691864 w 2276475"/>
              <a:gd name="T5" fmla="*/ 1376845 h 1936751"/>
              <a:gd name="T6" fmla="*/ 695585 w 2276475"/>
              <a:gd name="T7" fmla="*/ 1314285 h 1936751"/>
              <a:gd name="T8" fmla="*/ 1104489 w 2276475"/>
              <a:gd name="T9" fmla="*/ 1115137 h 1936751"/>
              <a:gd name="T10" fmla="*/ 1117497 w 2276475"/>
              <a:gd name="T11" fmla="*/ 1168850 h 1936751"/>
              <a:gd name="T12" fmla="*/ 811396 w 2276475"/>
              <a:gd name="T13" fmla="*/ 1188695 h 1936751"/>
              <a:gd name="T14" fmla="*/ 783254 w 2276475"/>
              <a:gd name="T15" fmla="*/ 1141068 h 1936751"/>
              <a:gd name="T16" fmla="*/ 309026 w 2276475"/>
              <a:gd name="T17" fmla="*/ 898551 h 1936751"/>
              <a:gd name="T18" fmla="*/ 798665 w 2276475"/>
              <a:gd name="T19" fmla="*/ 935449 h 1936751"/>
              <a:gd name="T20" fmla="*/ 759855 w 2276475"/>
              <a:gd name="T21" fmla="*/ 989335 h 1936751"/>
              <a:gd name="T22" fmla="*/ 259317 w 2276475"/>
              <a:gd name="T23" fmla="*/ 967303 h 1936751"/>
              <a:gd name="T24" fmla="*/ 277393 w 2276475"/>
              <a:gd name="T25" fmla="*/ 906514 h 1936751"/>
              <a:gd name="T26" fmla="*/ 1086287 w 2276475"/>
              <a:gd name="T27" fmla="*/ 817903 h 1936751"/>
              <a:gd name="T28" fmla="*/ 1028372 w 2276475"/>
              <a:gd name="T29" fmla="*/ 919230 h 1936751"/>
              <a:gd name="T30" fmla="*/ 999280 w 2276475"/>
              <a:gd name="T31" fmla="*/ 917630 h 1936751"/>
              <a:gd name="T32" fmla="*/ 289574 w 2276475"/>
              <a:gd name="T33" fmla="*/ 706099 h 1936751"/>
              <a:gd name="T34" fmla="*/ 590631 w 2276475"/>
              <a:gd name="T35" fmla="*/ 735033 h 1936751"/>
              <a:gd name="T36" fmla="*/ 567535 w 2276475"/>
              <a:gd name="T37" fmla="*/ 784938 h 1936751"/>
              <a:gd name="T38" fmla="*/ 259309 w 2276475"/>
              <a:gd name="T39" fmla="*/ 770073 h 1936751"/>
              <a:gd name="T40" fmla="*/ 267273 w 2276475"/>
              <a:gd name="T41" fmla="*/ 715124 h 1936751"/>
              <a:gd name="T42" fmla="*/ 836933 w 2276475"/>
              <a:gd name="T43" fmla="*/ 505684 h 1936751"/>
              <a:gd name="T44" fmla="*/ 846494 w 2276475"/>
              <a:gd name="T45" fmla="*/ 574170 h 1936751"/>
              <a:gd name="T46" fmla="*/ 268069 w 2276475"/>
              <a:gd name="T47" fmla="*/ 592752 h 1936751"/>
              <a:gd name="T48" fmla="*/ 238855 w 2276475"/>
              <a:gd name="T49" fmla="*/ 530105 h 1936751"/>
              <a:gd name="T50" fmla="*/ 1467818 w 2276475"/>
              <a:gd name="T51" fmla="*/ 344025 h 1936751"/>
              <a:gd name="T52" fmla="*/ 1566759 w 2276475"/>
              <a:gd name="T53" fmla="*/ 428438 h 1936751"/>
              <a:gd name="T54" fmla="*/ 1578461 w 2276475"/>
              <a:gd name="T55" fmla="*/ 479936 h 1936751"/>
              <a:gd name="T56" fmla="*/ 1197862 w 2276475"/>
              <a:gd name="T57" fmla="*/ 846789 h 1936751"/>
              <a:gd name="T58" fmla="*/ 1138817 w 2276475"/>
              <a:gd name="T59" fmla="*/ 842806 h 1936751"/>
              <a:gd name="T60" fmla="*/ 1093869 w 2276475"/>
              <a:gd name="T61" fmla="*/ 799538 h 1936751"/>
              <a:gd name="T62" fmla="*/ 1075782 w 2276475"/>
              <a:gd name="T63" fmla="*/ 737423 h 1936751"/>
              <a:gd name="T64" fmla="*/ 1456382 w 2276475"/>
              <a:gd name="T65" fmla="*/ 344821 h 1936751"/>
              <a:gd name="T66" fmla="*/ 199469 w 2276475"/>
              <a:gd name="T67" fmla="*/ 367345 h 1936751"/>
              <a:gd name="T68" fmla="*/ 114475 w 2276475"/>
              <a:gd name="T69" fmla="*/ 448541 h 1936751"/>
              <a:gd name="T70" fmla="*/ 103321 w 2276475"/>
              <a:gd name="T71" fmla="*/ 1407238 h 1936751"/>
              <a:gd name="T72" fmla="*/ 171315 w 2276475"/>
              <a:gd name="T73" fmla="*/ 1503559 h 1936751"/>
              <a:gd name="T74" fmla="*/ 1382734 w 2276475"/>
              <a:gd name="T75" fmla="*/ 1530890 h 1936751"/>
              <a:gd name="T76" fmla="*/ 1488975 w 2276475"/>
              <a:gd name="T77" fmla="*/ 1477289 h 1936751"/>
              <a:gd name="T78" fmla="*/ 1531737 w 2276475"/>
              <a:gd name="T79" fmla="*/ 1365845 h 1936751"/>
              <a:gd name="T80" fmla="*/ 1605841 w 2276475"/>
              <a:gd name="T81" fmla="*/ 1539381 h 1936751"/>
              <a:gd name="T82" fmla="*/ 1513146 w 2276475"/>
              <a:gd name="T83" fmla="*/ 1611821 h 1936751"/>
              <a:gd name="T84" fmla="*/ 101461 w 2276475"/>
              <a:gd name="T85" fmla="*/ 1605982 h 1936751"/>
              <a:gd name="T86" fmla="*/ 16468 w 2276475"/>
              <a:gd name="T87" fmla="*/ 1525317 h 1936751"/>
              <a:gd name="T88" fmla="*/ 5312 w 2276475"/>
              <a:gd name="T89" fmla="*/ 391226 h 1936751"/>
              <a:gd name="T90" fmla="*/ 73307 w 2276475"/>
              <a:gd name="T91" fmla="*/ 295170 h 1936751"/>
              <a:gd name="T92" fmla="*/ 1746529 w 2276475"/>
              <a:gd name="T93" fmla="*/ 88926 h 1936751"/>
              <a:gd name="T94" fmla="*/ 1805153 w 2276475"/>
              <a:gd name="T95" fmla="*/ 114614 h 1936751"/>
              <a:gd name="T96" fmla="*/ 1838312 w 2276475"/>
              <a:gd name="T97" fmla="*/ 176846 h 1936751"/>
              <a:gd name="T98" fmla="*/ 1821600 w 2276475"/>
              <a:gd name="T99" fmla="*/ 237490 h 1936751"/>
              <a:gd name="T100" fmla="*/ 1620792 w 2276475"/>
              <a:gd name="T101" fmla="*/ 421806 h 1936751"/>
              <a:gd name="T102" fmla="*/ 1543068 w 2276475"/>
              <a:gd name="T103" fmla="*/ 339447 h 1936751"/>
              <a:gd name="T104" fmla="*/ 1506460 w 2276475"/>
              <a:gd name="T105" fmla="*/ 289925 h 1936751"/>
              <a:gd name="T106" fmla="*/ 1716818 w 2276475"/>
              <a:gd name="T107" fmla="*/ 92634 h 1936751"/>
              <a:gd name="T108" fmla="*/ 1893521 w 2276475"/>
              <a:gd name="T109" fmla="*/ 35131 h 1936751"/>
              <a:gd name="T110" fmla="*/ 1889783 w 2276475"/>
              <a:gd name="T111" fmla="*/ 106078 h 1936751"/>
              <a:gd name="T112" fmla="*/ 1844400 w 2276475"/>
              <a:gd name="T113" fmla="*/ 105545 h 1936751"/>
              <a:gd name="T114" fmla="*/ 1793944 w 2276475"/>
              <a:gd name="T115" fmla="*/ 59669 h 1936751"/>
              <a:gd name="T116" fmla="*/ 1847069 w 2276475"/>
              <a:gd name="T117" fmla="*/ 16194 h 1936751"/>
              <a:gd name="T118" fmla="*/ 1697756 w 2276475"/>
              <a:gd name="T119" fmla="*/ 22017 h 1936751"/>
              <a:gd name="T120" fmla="*/ 1364698 w 2276475"/>
              <a:gd name="T121" fmla="*/ 383050 h 1936751"/>
              <a:gd name="T122" fmla="*/ 1317840 w 2276475"/>
              <a:gd name="T123" fmla="*/ 375887 h 1936751"/>
              <a:gd name="T124" fmla="*/ 1320237 w 2276475"/>
              <a:gd name="T125" fmla="*/ 329200 h 1936751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2276475" h="1936751">
                <a:moveTo>
                  <a:pt x="872202" y="1555750"/>
                </a:moveTo>
                <a:lnTo>
                  <a:pt x="879190" y="1555750"/>
                </a:lnTo>
                <a:lnTo>
                  <a:pt x="1397284" y="1555750"/>
                </a:lnTo>
                <a:lnTo>
                  <a:pt x="1404272" y="1555750"/>
                </a:lnTo>
                <a:lnTo>
                  <a:pt x="1410943" y="1557024"/>
                </a:lnTo>
                <a:lnTo>
                  <a:pt x="1417614" y="1557979"/>
                </a:lnTo>
                <a:lnTo>
                  <a:pt x="1423649" y="1560208"/>
                </a:lnTo>
                <a:lnTo>
                  <a:pt x="1430002" y="1562437"/>
                </a:lnTo>
                <a:lnTo>
                  <a:pt x="1435403" y="1565303"/>
                </a:lnTo>
                <a:lnTo>
                  <a:pt x="1440485" y="1568168"/>
                </a:lnTo>
                <a:lnTo>
                  <a:pt x="1445567" y="1571989"/>
                </a:lnTo>
                <a:lnTo>
                  <a:pt x="1450015" y="1576128"/>
                </a:lnTo>
                <a:lnTo>
                  <a:pt x="1453509" y="1580268"/>
                </a:lnTo>
                <a:lnTo>
                  <a:pt x="1457321" y="1584726"/>
                </a:lnTo>
                <a:lnTo>
                  <a:pt x="1460180" y="1589502"/>
                </a:lnTo>
                <a:lnTo>
                  <a:pt x="1462403" y="1594915"/>
                </a:lnTo>
                <a:lnTo>
                  <a:pt x="1463674" y="1600009"/>
                </a:lnTo>
                <a:lnTo>
                  <a:pt x="1464944" y="1605741"/>
                </a:lnTo>
                <a:lnTo>
                  <a:pt x="1465262" y="1611472"/>
                </a:lnTo>
                <a:lnTo>
                  <a:pt x="1464944" y="1617203"/>
                </a:lnTo>
                <a:lnTo>
                  <a:pt x="1463674" y="1622935"/>
                </a:lnTo>
                <a:lnTo>
                  <a:pt x="1462403" y="1628029"/>
                </a:lnTo>
                <a:lnTo>
                  <a:pt x="1460180" y="1633124"/>
                </a:lnTo>
                <a:lnTo>
                  <a:pt x="1457321" y="1638218"/>
                </a:lnTo>
                <a:lnTo>
                  <a:pt x="1453509" y="1642358"/>
                </a:lnTo>
                <a:lnTo>
                  <a:pt x="1450015" y="1646815"/>
                </a:lnTo>
                <a:lnTo>
                  <a:pt x="1445567" y="1650955"/>
                </a:lnTo>
                <a:lnTo>
                  <a:pt x="1440485" y="1654457"/>
                </a:lnTo>
                <a:lnTo>
                  <a:pt x="1435403" y="1657641"/>
                </a:lnTo>
                <a:lnTo>
                  <a:pt x="1430002" y="1660507"/>
                </a:lnTo>
                <a:lnTo>
                  <a:pt x="1423649" y="1662736"/>
                </a:lnTo>
                <a:lnTo>
                  <a:pt x="1417614" y="1664328"/>
                </a:lnTo>
                <a:lnTo>
                  <a:pt x="1410943" y="1665920"/>
                </a:lnTo>
                <a:lnTo>
                  <a:pt x="1404272" y="1666875"/>
                </a:lnTo>
                <a:lnTo>
                  <a:pt x="1397284" y="1666875"/>
                </a:lnTo>
                <a:lnTo>
                  <a:pt x="879190" y="1666875"/>
                </a:lnTo>
                <a:lnTo>
                  <a:pt x="872202" y="1666875"/>
                </a:lnTo>
                <a:lnTo>
                  <a:pt x="865531" y="1665920"/>
                </a:lnTo>
                <a:lnTo>
                  <a:pt x="858860" y="1664328"/>
                </a:lnTo>
                <a:lnTo>
                  <a:pt x="852507" y="1662736"/>
                </a:lnTo>
                <a:lnTo>
                  <a:pt x="846790" y="1660507"/>
                </a:lnTo>
                <a:lnTo>
                  <a:pt x="841389" y="1657641"/>
                </a:lnTo>
                <a:lnTo>
                  <a:pt x="835989" y="1654139"/>
                </a:lnTo>
                <a:lnTo>
                  <a:pt x="831224" y="1650955"/>
                </a:lnTo>
                <a:lnTo>
                  <a:pt x="826777" y="1646815"/>
                </a:lnTo>
                <a:lnTo>
                  <a:pt x="822648" y="1642358"/>
                </a:lnTo>
                <a:lnTo>
                  <a:pt x="819471" y="1637900"/>
                </a:lnTo>
                <a:lnTo>
                  <a:pt x="816612" y="1633124"/>
                </a:lnTo>
                <a:lnTo>
                  <a:pt x="814389" y="1628029"/>
                </a:lnTo>
                <a:lnTo>
                  <a:pt x="812483" y="1622935"/>
                </a:lnTo>
                <a:lnTo>
                  <a:pt x="811530" y="1617203"/>
                </a:lnTo>
                <a:lnTo>
                  <a:pt x="811212" y="1611472"/>
                </a:lnTo>
                <a:lnTo>
                  <a:pt x="811530" y="1605741"/>
                </a:lnTo>
                <a:lnTo>
                  <a:pt x="812483" y="1600009"/>
                </a:lnTo>
                <a:lnTo>
                  <a:pt x="814389" y="1594915"/>
                </a:lnTo>
                <a:lnTo>
                  <a:pt x="816612" y="1589820"/>
                </a:lnTo>
                <a:lnTo>
                  <a:pt x="819471" y="1584726"/>
                </a:lnTo>
                <a:lnTo>
                  <a:pt x="822648" y="1580268"/>
                </a:lnTo>
                <a:lnTo>
                  <a:pt x="826777" y="1576128"/>
                </a:lnTo>
                <a:lnTo>
                  <a:pt x="831224" y="1571989"/>
                </a:lnTo>
                <a:lnTo>
                  <a:pt x="835989" y="1568168"/>
                </a:lnTo>
                <a:lnTo>
                  <a:pt x="841389" y="1565303"/>
                </a:lnTo>
                <a:lnTo>
                  <a:pt x="846790" y="1562437"/>
                </a:lnTo>
                <a:lnTo>
                  <a:pt x="852507" y="1560208"/>
                </a:lnTo>
                <a:lnTo>
                  <a:pt x="858860" y="1558298"/>
                </a:lnTo>
                <a:lnTo>
                  <a:pt x="865531" y="1557024"/>
                </a:lnTo>
                <a:lnTo>
                  <a:pt x="872202" y="1555750"/>
                </a:lnTo>
                <a:close/>
                <a:moveTo>
                  <a:pt x="984211" y="1325563"/>
                </a:moveTo>
                <a:lnTo>
                  <a:pt x="1292263" y="1325563"/>
                </a:lnTo>
                <a:lnTo>
                  <a:pt x="1297339" y="1325880"/>
                </a:lnTo>
                <a:lnTo>
                  <a:pt x="1302415" y="1326513"/>
                </a:lnTo>
                <a:lnTo>
                  <a:pt x="1307174" y="1327779"/>
                </a:lnTo>
                <a:lnTo>
                  <a:pt x="1311615" y="1329361"/>
                </a:lnTo>
                <a:lnTo>
                  <a:pt x="1315740" y="1331260"/>
                </a:lnTo>
                <a:lnTo>
                  <a:pt x="1319864" y="1333792"/>
                </a:lnTo>
                <a:lnTo>
                  <a:pt x="1323671" y="1336640"/>
                </a:lnTo>
                <a:lnTo>
                  <a:pt x="1327161" y="1340121"/>
                </a:lnTo>
                <a:lnTo>
                  <a:pt x="1330333" y="1343286"/>
                </a:lnTo>
                <a:lnTo>
                  <a:pt x="1332871" y="1347400"/>
                </a:lnTo>
                <a:lnTo>
                  <a:pt x="1335409" y="1351198"/>
                </a:lnTo>
                <a:lnTo>
                  <a:pt x="1337630" y="1355629"/>
                </a:lnTo>
                <a:lnTo>
                  <a:pt x="1339216" y="1360059"/>
                </a:lnTo>
                <a:lnTo>
                  <a:pt x="1340485" y="1364807"/>
                </a:lnTo>
                <a:lnTo>
                  <a:pt x="1341437" y="1369870"/>
                </a:lnTo>
                <a:lnTo>
                  <a:pt x="1341437" y="1374934"/>
                </a:lnTo>
                <a:lnTo>
                  <a:pt x="1341437" y="1379681"/>
                </a:lnTo>
                <a:lnTo>
                  <a:pt x="1340485" y="1384745"/>
                </a:lnTo>
                <a:lnTo>
                  <a:pt x="1339216" y="1389492"/>
                </a:lnTo>
                <a:lnTo>
                  <a:pt x="1337630" y="1393923"/>
                </a:lnTo>
                <a:lnTo>
                  <a:pt x="1335409" y="1398037"/>
                </a:lnTo>
                <a:lnTo>
                  <a:pt x="1332871" y="1402151"/>
                </a:lnTo>
                <a:lnTo>
                  <a:pt x="1330016" y="1405632"/>
                </a:lnTo>
                <a:lnTo>
                  <a:pt x="1327161" y="1409430"/>
                </a:lnTo>
                <a:lnTo>
                  <a:pt x="1323671" y="1412595"/>
                </a:lnTo>
                <a:lnTo>
                  <a:pt x="1319864" y="1415443"/>
                </a:lnTo>
                <a:lnTo>
                  <a:pt x="1315740" y="1417659"/>
                </a:lnTo>
                <a:lnTo>
                  <a:pt x="1311615" y="1419874"/>
                </a:lnTo>
                <a:lnTo>
                  <a:pt x="1306857" y="1421773"/>
                </a:lnTo>
                <a:lnTo>
                  <a:pt x="1302415" y="1422722"/>
                </a:lnTo>
                <a:lnTo>
                  <a:pt x="1297339" y="1423672"/>
                </a:lnTo>
                <a:lnTo>
                  <a:pt x="1292263" y="1423988"/>
                </a:lnTo>
                <a:lnTo>
                  <a:pt x="984211" y="1423988"/>
                </a:lnTo>
                <a:lnTo>
                  <a:pt x="979453" y="1423672"/>
                </a:lnTo>
                <a:lnTo>
                  <a:pt x="974377" y="1422722"/>
                </a:lnTo>
                <a:lnTo>
                  <a:pt x="969618" y="1421773"/>
                </a:lnTo>
                <a:lnTo>
                  <a:pt x="965176" y="1419874"/>
                </a:lnTo>
                <a:lnTo>
                  <a:pt x="960735" y="1417659"/>
                </a:lnTo>
                <a:lnTo>
                  <a:pt x="956928" y="1415443"/>
                </a:lnTo>
                <a:lnTo>
                  <a:pt x="952803" y="1412595"/>
                </a:lnTo>
                <a:lnTo>
                  <a:pt x="949631" y="1409430"/>
                </a:lnTo>
                <a:lnTo>
                  <a:pt x="946141" y="1405632"/>
                </a:lnTo>
                <a:lnTo>
                  <a:pt x="943286" y="1402151"/>
                </a:lnTo>
                <a:lnTo>
                  <a:pt x="941065" y="1398037"/>
                </a:lnTo>
                <a:lnTo>
                  <a:pt x="938844" y="1393923"/>
                </a:lnTo>
                <a:lnTo>
                  <a:pt x="937258" y="1389492"/>
                </a:lnTo>
                <a:lnTo>
                  <a:pt x="935989" y="1384745"/>
                </a:lnTo>
                <a:lnTo>
                  <a:pt x="935355" y="1379681"/>
                </a:lnTo>
                <a:lnTo>
                  <a:pt x="935037" y="1374934"/>
                </a:lnTo>
                <a:lnTo>
                  <a:pt x="935355" y="1369870"/>
                </a:lnTo>
                <a:lnTo>
                  <a:pt x="935989" y="1364807"/>
                </a:lnTo>
                <a:lnTo>
                  <a:pt x="937258" y="1360059"/>
                </a:lnTo>
                <a:lnTo>
                  <a:pt x="938844" y="1355629"/>
                </a:lnTo>
                <a:lnTo>
                  <a:pt x="940748" y="1351198"/>
                </a:lnTo>
                <a:lnTo>
                  <a:pt x="943286" y="1347400"/>
                </a:lnTo>
                <a:lnTo>
                  <a:pt x="946141" y="1343286"/>
                </a:lnTo>
                <a:lnTo>
                  <a:pt x="949631" y="1340121"/>
                </a:lnTo>
                <a:lnTo>
                  <a:pt x="952803" y="1336640"/>
                </a:lnTo>
                <a:lnTo>
                  <a:pt x="956928" y="1333792"/>
                </a:lnTo>
                <a:lnTo>
                  <a:pt x="960735" y="1331260"/>
                </a:lnTo>
                <a:lnTo>
                  <a:pt x="965176" y="1329361"/>
                </a:lnTo>
                <a:lnTo>
                  <a:pt x="969618" y="1327779"/>
                </a:lnTo>
                <a:lnTo>
                  <a:pt x="974377" y="1326513"/>
                </a:lnTo>
                <a:lnTo>
                  <a:pt x="979453" y="1325880"/>
                </a:lnTo>
                <a:lnTo>
                  <a:pt x="984211" y="1325563"/>
                </a:lnTo>
                <a:close/>
                <a:moveTo>
                  <a:pt x="369286" y="1074738"/>
                </a:moveTo>
                <a:lnTo>
                  <a:pt x="887697" y="1074738"/>
                </a:lnTo>
                <a:lnTo>
                  <a:pt x="894368" y="1075056"/>
                </a:lnTo>
                <a:lnTo>
                  <a:pt x="901356" y="1076008"/>
                </a:lnTo>
                <a:lnTo>
                  <a:pt x="908027" y="1077278"/>
                </a:lnTo>
                <a:lnTo>
                  <a:pt x="914063" y="1079183"/>
                </a:lnTo>
                <a:lnTo>
                  <a:pt x="920098" y="1081406"/>
                </a:lnTo>
                <a:lnTo>
                  <a:pt x="925816" y="1084263"/>
                </a:lnTo>
                <a:lnTo>
                  <a:pt x="930898" y="1087438"/>
                </a:lnTo>
                <a:lnTo>
                  <a:pt x="935663" y="1090931"/>
                </a:lnTo>
                <a:lnTo>
                  <a:pt x="940110" y="1094741"/>
                </a:lnTo>
                <a:lnTo>
                  <a:pt x="944240" y="1099186"/>
                </a:lnTo>
                <a:lnTo>
                  <a:pt x="947416" y="1103948"/>
                </a:lnTo>
                <a:lnTo>
                  <a:pt x="950275" y="1108711"/>
                </a:lnTo>
                <a:lnTo>
                  <a:pt x="952499" y="1113791"/>
                </a:lnTo>
                <a:lnTo>
                  <a:pt x="954405" y="1118871"/>
                </a:lnTo>
                <a:lnTo>
                  <a:pt x="955358" y="1124903"/>
                </a:lnTo>
                <a:lnTo>
                  <a:pt x="955675" y="1130301"/>
                </a:lnTo>
                <a:lnTo>
                  <a:pt x="955358" y="1136016"/>
                </a:lnTo>
                <a:lnTo>
                  <a:pt x="954405" y="1141413"/>
                </a:lnTo>
                <a:lnTo>
                  <a:pt x="952499" y="1147128"/>
                </a:lnTo>
                <a:lnTo>
                  <a:pt x="950275" y="1152208"/>
                </a:lnTo>
                <a:lnTo>
                  <a:pt x="947416" y="1156971"/>
                </a:lnTo>
                <a:lnTo>
                  <a:pt x="944240" y="1161098"/>
                </a:lnTo>
                <a:lnTo>
                  <a:pt x="940110" y="1165543"/>
                </a:lnTo>
                <a:lnTo>
                  <a:pt x="935663" y="1169671"/>
                </a:lnTo>
                <a:lnTo>
                  <a:pt x="930898" y="1173163"/>
                </a:lnTo>
                <a:lnTo>
                  <a:pt x="925816" y="1176656"/>
                </a:lnTo>
                <a:lnTo>
                  <a:pt x="920098" y="1179196"/>
                </a:lnTo>
                <a:lnTo>
                  <a:pt x="914063" y="1181736"/>
                </a:lnTo>
                <a:lnTo>
                  <a:pt x="908027" y="1183323"/>
                </a:lnTo>
                <a:lnTo>
                  <a:pt x="901356" y="1184593"/>
                </a:lnTo>
                <a:lnTo>
                  <a:pt x="894368" y="1185546"/>
                </a:lnTo>
                <a:lnTo>
                  <a:pt x="887697" y="1185863"/>
                </a:lnTo>
                <a:lnTo>
                  <a:pt x="369286" y="1185863"/>
                </a:lnTo>
                <a:lnTo>
                  <a:pt x="362615" y="1185546"/>
                </a:lnTo>
                <a:lnTo>
                  <a:pt x="355944" y="1184593"/>
                </a:lnTo>
                <a:lnTo>
                  <a:pt x="349273" y="1183323"/>
                </a:lnTo>
                <a:lnTo>
                  <a:pt x="343238" y="1181736"/>
                </a:lnTo>
                <a:lnTo>
                  <a:pt x="337203" y="1179196"/>
                </a:lnTo>
                <a:lnTo>
                  <a:pt x="331485" y="1176656"/>
                </a:lnTo>
                <a:lnTo>
                  <a:pt x="326402" y="1173163"/>
                </a:lnTo>
                <a:lnTo>
                  <a:pt x="321637" y="1169671"/>
                </a:lnTo>
                <a:lnTo>
                  <a:pt x="317190" y="1165543"/>
                </a:lnTo>
                <a:lnTo>
                  <a:pt x="313378" y="1161098"/>
                </a:lnTo>
                <a:lnTo>
                  <a:pt x="309884" y="1156971"/>
                </a:lnTo>
                <a:lnTo>
                  <a:pt x="307025" y="1152208"/>
                </a:lnTo>
                <a:lnTo>
                  <a:pt x="304802" y="1147128"/>
                </a:lnTo>
                <a:lnTo>
                  <a:pt x="302896" y="1141413"/>
                </a:lnTo>
                <a:lnTo>
                  <a:pt x="301943" y="1136016"/>
                </a:lnTo>
                <a:lnTo>
                  <a:pt x="301625" y="1130301"/>
                </a:lnTo>
                <a:lnTo>
                  <a:pt x="301943" y="1124903"/>
                </a:lnTo>
                <a:lnTo>
                  <a:pt x="302896" y="1119188"/>
                </a:lnTo>
                <a:lnTo>
                  <a:pt x="304802" y="1113791"/>
                </a:lnTo>
                <a:lnTo>
                  <a:pt x="307025" y="1108711"/>
                </a:lnTo>
                <a:lnTo>
                  <a:pt x="309884" y="1103948"/>
                </a:lnTo>
                <a:lnTo>
                  <a:pt x="313378" y="1099186"/>
                </a:lnTo>
                <a:lnTo>
                  <a:pt x="317190" y="1094741"/>
                </a:lnTo>
                <a:lnTo>
                  <a:pt x="321637" y="1091248"/>
                </a:lnTo>
                <a:lnTo>
                  <a:pt x="326402" y="1087438"/>
                </a:lnTo>
                <a:lnTo>
                  <a:pt x="331485" y="1084263"/>
                </a:lnTo>
                <a:lnTo>
                  <a:pt x="337203" y="1081406"/>
                </a:lnTo>
                <a:lnTo>
                  <a:pt x="343238" y="1079183"/>
                </a:lnTo>
                <a:lnTo>
                  <a:pt x="349273" y="1077278"/>
                </a:lnTo>
                <a:lnTo>
                  <a:pt x="355944" y="1076008"/>
                </a:lnTo>
                <a:lnTo>
                  <a:pt x="362615" y="1075056"/>
                </a:lnTo>
                <a:lnTo>
                  <a:pt x="369286" y="1074738"/>
                </a:lnTo>
                <a:close/>
                <a:moveTo>
                  <a:pt x="1261435" y="965200"/>
                </a:moveTo>
                <a:lnTo>
                  <a:pt x="1264624" y="965200"/>
                </a:lnTo>
                <a:lnTo>
                  <a:pt x="1267814" y="965200"/>
                </a:lnTo>
                <a:lnTo>
                  <a:pt x="1271322" y="965838"/>
                </a:lnTo>
                <a:lnTo>
                  <a:pt x="1275149" y="967114"/>
                </a:lnTo>
                <a:lnTo>
                  <a:pt x="1278977" y="968390"/>
                </a:lnTo>
                <a:lnTo>
                  <a:pt x="1282804" y="969984"/>
                </a:lnTo>
                <a:lnTo>
                  <a:pt x="1290777" y="973811"/>
                </a:lnTo>
                <a:lnTo>
                  <a:pt x="1298113" y="978277"/>
                </a:lnTo>
                <a:lnTo>
                  <a:pt x="1304491" y="982742"/>
                </a:lnTo>
                <a:lnTo>
                  <a:pt x="1308637" y="986250"/>
                </a:lnTo>
                <a:lnTo>
                  <a:pt x="1312784" y="990715"/>
                </a:lnTo>
                <a:lnTo>
                  <a:pt x="1317249" y="997094"/>
                </a:lnTo>
                <a:lnTo>
                  <a:pt x="1321395" y="1004429"/>
                </a:lnTo>
                <a:lnTo>
                  <a:pt x="1325222" y="1012403"/>
                </a:lnTo>
                <a:lnTo>
                  <a:pt x="1326817" y="1016549"/>
                </a:lnTo>
                <a:lnTo>
                  <a:pt x="1328092" y="1020057"/>
                </a:lnTo>
                <a:lnTo>
                  <a:pt x="1329368" y="1024203"/>
                </a:lnTo>
                <a:lnTo>
                  <a:pt x="1330006" y="1027711"/>
                </a:lnTo>
                <a:lnTo>
                  <a:pt x="1330325" y="1030901"/>
                </a:lnTo>
                <a:lnTo>
                  <a:pt x="1330006" y="1034090"/>
                </a:lnTo>
                <a:lnTo>
                  <a:pt x="1329368" y="1036004"/>
                </a:lnTo>
                <a:lnTo>
                  <a:pt x="1327774" y="1038236"/>
                </a:lnTo>
                <a:lnTo>
                  <a:pt x="1228904" y="1099472"/>
                </a:lnTo>
                <a:lnTo>
                  <a:pt x="1226990" y="1101066"/>
                </a:lnTo>
                <a:lnTo>
                  <a:pt x="1225396" y="1102342"/>
                </a:lnTo>
                <a:lnTo>
                  <a:pt x="1223163" y="1103618"/>
                </a:lnTo>
                <a:lnTo>
                  <a:pt x="1220930" y="1104575"/>
                </a:lnTo>
                <a:lnTo>
                  <a:pt x="1219017" y="1105213"/>
                </a:lnTo>
                <a:lnTo>
                  <a:pt x="1216784" y="1105850"/>
                </a:lnTo>
                <a:lnTo>
                  <a:pt x="1212000" y="1106488"/>
                </a:lnTo>
                <a:lnTo>
                  <a:pt x="1207854" y="1105850"/>
                </a:lnTo>
                <a:lnTo>
                  <a:pt x="1205622" y="1105213"/>
                </a:lnTo>
                <a:lnTo>
                  <a:pt x="1203389" y="1104575"/>
                </a:lnTo>
                <a:lnTo>
                  <a:pt x="1201475" y="1103618"/>
                </a:lnTo>
                <a:lnTo>
                  <a:pt x="1199243" y="1102342"/>
                </a:lnTo>
                <a:lnTo>
                  <a:pt x="1197329" y="1101066"/>
                </a:lnTo>
                <a:lnTo>
                  <a:pt x="1195735" y="1099472"/>
                </a:lnTo>
                <a:lnTo>
                  <a:pt x="1194140" y="1097558"/>
                </a:lnTo>
                <a:lnTo>
                  <a:pt x="1192864" y="1095963"/>
                </a:lnTo>
                <a:lnTo>
                  <a:pt x="1191588" y="1093731"/>
                </a:lnTo>
                <a:lnTo>
                  <a:pt x="1190632" y="1091817"/>
                </a:lnTo>
                <a:lnTo>
                  <a:pt x="1189356" y="1087352"/>
                </a:lnTo>
                <a:lnTo>
                  <a:pt x="1189037" y="1082887"/>
                </a:lnTo>
                <a:lnTo>
                  <a:pt x="1189356" y="1078741"/>
                </a:lnTo>
                <a:lnTo>
                  <a:pt x="1190632" y="1074276"/>
                </a:lnTo>
                <a:lnTo>
                  <a:pt x="1191588" y="1072043"/>
                </a:lnTo>
                <a:lnTo>
                  <a:pt x="1192864" y="1070130"/>
                </a:lnTo>
                <a:lnTo>
                  <a:pt x="1194140" y="1068535"/>
                </a:lnTo>
                <a:lnTo>
                  <a:pt x="1195735" y="1066621"/>
                </a:lnTo>
                <a:lnTo>
                  <a:pt x="1257289" y="967433"/>
                </a:lnTo>
                <a:lnTo>
                  <a:pt x="1258884" y="965838"/>
                </a:lnTo>
                <a:lnTo>
                  <a:pt x="1261435" y="965200"/>
                </a:lnTo>
                <a:close/>
                <a:moveTo>
                  <a:pt x="346041" y="844550"/>
                </a:moveTo>
                <a:lnTo>
                  <a:pt x="350799" y="844550"/>
                </a:lnTo>
                <a:lnTo>
                  <a:pt x="658851" y="844550"/>
                </a:lnTo>
                <a:lnTo>
                  <a:pt x="663927" y="844550"/>
                </a:lnTo>
                <a:lnTo>
                  <a:pt x="669003" y="845185"/>
                </a:lnTo>
                <a:lnTo>
                  <a:pt x="673762" y="846773"/>
                </a:lnTo>
                <a:lnTo>
                  <a:pt x="678204" y="848043"/>
                </a:lnTo>
                <a:lnTo>
                  <a:pt x="682645" y="850265"/>
                </a:lnTo>
                <a:lnTo>
                  <a:pt x="686452" y="852805"/>
                </a:lnTo>
                <a:lnTo>
                  <a:pt x="690259" y="855345"/>
                </a:lnTo>
                <a:lnTo>
                  <a:pt x="693749" y="858838"/>
                </a:lnTo>
                <a:lnTo>
                  <a:pt x="697239" y="862330"/>
                </a:lnTo>
                <a:lnTo>
                  <a:pt x="699777" y="865823"/>
                </a:lnTo>
                <a:lnTo>
                  <a:pt x="702315" y="869950"/>
                </a:lnTo>
                <a:lnTo>
                  <a:pt x="704218" y="874395"/>
                </a:lnTo>
                <a:lnTo>
                  <a:pt x="705804" y="879158"/>
                </a:lnTo>
                <a:lnTo>
                  <a:pt x="707391" y="883920"/>
                </a:lnTo>
                <a:lnTo>
                  <a:pt x="708025" y="888683"/>
                </a:lnTo>
                <a:lnTo>
                  <a:pt x="708025" y="893763"/>
                </a:lnTo>
                <a:lnTo>
                  <a:pt x="708025" y="898843"/>
                </a:lnTo>
                <a:lnTo>
                  <a:pt x="707391" y="903605"/>
                </a:lnTo>
                <a:lnTo>
                  <a:pt x="705804" y="908368"/>
                </a:lnTo>
                <a:lnTo>
                  <a:pt x="704218" y="912495"/>
                </a:lnTo>
                <a:lnTo>
                  <a:pt x="702315" y="916940"/>
                </a:lnTo>
                <a:lnTo>
                  <a:pt x="699777" y="921068"/>
                </a:lnTo>
                <a:lnTo>
                  <a:pt x="697239" y="924878"/>
                </a:lnTo>
                <a:lnTo>
                  <a:pt x="693749" y="928370"/>
                </a:lnTo>
                <a:lnTo>
                  <a:pt x="690259" y="931545"/>
                </a:lnTo>
                <a:lnTo>
                  <a:pt x="686452" y="934403"/>
                </a:lnTo>
                <a:lnTo>
                  <a:pt x="682645" y="936943"/>
                </a:lnTo>
                <a:lnTo>
                  <a:pt x="678204" y="938848"/>
                </a:lnTo>
                <a:lnTo>
                  <a:pt x="673762" y="940753"/>
                </a:lnTo>
                <a:lnTo>
                  <a:pt x="669003" y="941705"/>
                </a:lnTo>
                <a:lnTo>
                  <a:pt x="663927" y="942658"/>
                </a:lnTo>
                <a:lnTo>
                  <a:pt x="658851" y="942975"/>
                </a:lnTo>
                <a:lnTo>
                  <a:pt x="350799" y="942975"/>
                </a:lnTo>
                <a:lnTo>
                  <a:pt x="346041" y="942658"/>
                </a:lnTo>
                <a:lnTo>
                  <a:pt x="340965" y="941705"/>
                </a:lnTo>
                <a:lnTo>
                  <a:pt x="336206" y="940753"/>
                </a:lnTo>
                <a:lnTo>
                  <a:pt x="331764" y="938848"/>
                </a:lnTo>
                <a:lnTo>
                  <a:pt x="327323" y="936943"/>
                </a:lnTo>
                <a:lnTo>
                  <a:pt x="323516" y="934403"/>
                </a:lnTo>
                <a:lnTo>
                  <a:pt x="319391" y="931545"/>
                </a:lnTo>
                <a:lnTo>
                  <a:pt x="316219" y="928370"/>
                </a:lnTo>
                <a:lnTo>
                  <a:pt x="312729" y="924878"/>
                </a:lnTo>
                <a:lnTo>
                  <a:pt x="309874" y="921068"/>
                </a:lnTo>
                <a:lnTo>
                  <a:pt x="307653" y="916940"/>
                </a:lnTo>
                <a:lnTo>
                  <a:pt x="305432" y="912495"/>
                </a:lnTo>
                <a:lnTo>
                  <a:pt x="303846" y="908368"/>
                </a:lnTo>
                <a:lnTo>
                  <a:pt x="302577" y="903605"/>
                </a:lnTo>
                <a:lnTo>
                  <a:pt x="301943" y="898843"/>
                </a:lnTo>
                <a:lnTo>
                  <a:pt x="301625" y="893763"/>
                </a:lnTo>
                <a:lnTo>
                  <a:pt x="301943" y="888683"/>
                </a:lnTo>
                <a:lnTo>
                  <a:pt x="302577" y="883920"/>
                </a:lnTo>
                <a:lnTo>
                  <a:pt x="303846" y="879158"/>
                </a:lnTo>
                <a:lnTo>
                  <a:pt x="305432" y="874395"/>
                </a:lnTo>
                <a:lnTo>
                  <a:pt x="307336" y="869950"/>
                </a:lnTo>
                <a:lnTo>
                  <a:pt x="309874" y="865823"/>
                </a:lnTo>
                <a:lnTo>
                  <a:pt x="312729" y="862330"/>
                </a:lnTo>
                <a:lnTo>
                  <a:pt x="316219" y="858838"/>
                </a:lnTo>
                <a:lnTo>
                  <a:pt x="319391" y="855345"/>
                </a:lnTo>
                <a:lnTo>
                  <a:pt x="323516" y="852805"/>
                </a:lnTo>
                <a:lnTo>
                  <a:pt x="327323" y="850265"/>
                </a:lnTo>
                <a:lnTo>
                  <a:pt x="331764" y="848043"/>
                </a:lnTo>
                <a:lnTo>
                  <a:pt x="336206" y="846773"/>
                </a:lnTo>
                <a:lnTo>
                  <a:pt x="340965" y="845185"/>
                </a:lnTo>
                <a:lnTo>
                  <a:pt x="346041" y="844550"/>
                </a:lnTo>
                <a:close/>
                <a:moveTo>
                  <a:pt x="344144" y="590550"/>
                </a:moveTo>
                <a:lnTo>
                  <a:pt x="960782" y="590550"/>
                </a:lnTo>
                <a:lnTo>
                  <a:pt x="966812" y="591185"/>
                </a:lnTo>
                <a:lnTo>
                  <a:pt x="973159" y="592138"/>
                </a:lnTo>
                <a:lnTo>
                  <a:pt x="978871" y="593725"/>
                </a:lnTo>
                <a:lnTo>
                  <a:pt x="984584" y="595630"/>
                </a:lnTo>
                <a:lnTo>
                  <a:pt x="990296" y="598488"/>
                </a:lnTo>
                <a:lnTo>
                  <a:pt x="995374" y="601345"/>
                </a:lnTo>
                <a:lnTo>
                  <a:pt x="1000135" y="604838"/>
                </a:lnTo>
                <a:lnTo>
                  <a:pt x="1004260" y="608965"/>
                </a:lnTo>
                <a:lnTo>
                  <a:pt x="1008386" y="613410"/>
                </a:lnTo>
                <a:lnTo>
                  <a:pt x="1011560" y="617855"/>
                </a:lnTo>
                <a:lnTo>
                  <a:pt x="1015051" y="623253"/>
                </a:lnTo>
                <a:lnTo>
                  <a:pt x="1017590" y="628650"/>
                </a:lnTo>
                <a:lnTo>
                  <a:pt x="1019811" y="634048"/>
                </a:lnTo>
                <a:lnTo>
                  <a:pt x="1021081" y="639763"/>
                </a:lnTo>
                <a:lnTo>
                  <a:pt x="1021715" y="646113"/>
                </a:lnTo>
                <a:lnTo>
                  <a:pt x="1022350" y="652145"/>
                </a:lnTo>
                <a:lnTo>
                  <a:pt x="1021715" y="658813"/>
                </a:lnTo>
                <a:lnTo>
                  <a:pt x="1021081" y="664528"/>
                </a:lnTo>
                <a:lnTo>
                  <a:pt x="1019811" y="670878"/>
                </a:lnTo>
                <a:lnTo>
                  <a:pt x="1017590" y="676275"/>
                </a:lnTo>
                <a:lnTo>
                  <a:pt x="1015051" y="681673"/>
                </a:lnTo>
                <a:lnTo>
                  <a:pt x="1011560" y="686753"/>
                </a:lnTo>
                <a:lnTo>
                  <a:pt x="1008386" y="691515"/>
                </a:lnTo>
                <a:lnTo>
                  <a:pt x="1004260" y="695960"/>
                </a:lnTo>
                <a:lnTo>
                  <a:pt x="1000135" y="700088"/>
                </a:lnTo>
                <a:lnTo>
                  <a:pt x="995374" y="703580"/>
                </a:lnTo>
                <a:lnTo>
                  <a:pt x="990296" y="706438"/>
                </a:lnTo>
                <a:lnTo>
                  <a:pt x="984584" y="708978"/>
                </a:lnTo>
                <a:lnTo>
                  <a:pt x="978871" y="711200"/>
                </a:lnTo>
                <a:lnTo>
                  <a:pt x="973159" y="712788"/>
                </a:lnTo>
                <a:lnTo>
                  <a:pt x="966812" y="713740"/>
                </a:lnTo>
                <a:lnTo>
                  <a:pt x="960782" y="714375"/>
                </a:lnTo>
                <a:lnTo>
                  <a:pt x="344144" y="714375"/>
                </a:lnTo>
                <a:lnTo>
                  <a:pt x="338114" y="713740"/>
                </a:lnTo>
                <a:lnTo>
                  <a:pt x="331767" y="712788"/>
                </a:lnTo>
                <a:lnTo>
                  <a:pt x="326054" y="711200"/>
                </a:lnTo>
                <a:lnTo>
                  <a:pt x="320342" y="708978"/>
                </a:lnTo>
                <a:lnTo>
                  <a:pt x="314946" y="706438"/>
                </a:lnTo>
                <a:lnTo>
                  <a:pt x="309869" y="703580"/>
                </a:lnTo>
                <a:lnTo>
                  <a:pt x="305108" y="700088"/>
                </a:lnTo>
                <a:lnTo>
                  <a:pt x="300982" y="695960"/>
                </a:lnTo>
                <a:lnTo>
                  <a:pt x="296857" y="691515"/>
                </a:lnTo>
                <a:lnTo>
                  <a:pt x="293366" y="686753"/>
                </a:lnTo>
                <a:lnTo>
                  <a:pt x="290192" y="681673"/>
                </a:lnTo>
                <a:lnTo>
                  <a:pt x="287653" y="676275"/>
                </a:lnTo>
                <a:lnTo>
                  <a:pt x="285432" y="670878"/>
                </a:lnTo>
                <a:lnTo>
                  <a:pt x="284162" y="664528"/>
                </a:lnTo>
                <a:lnTo>
                  <a:pt x="282893" y="658813"/>
                </a:lnTo>
                <a:lnTo>
                  <a:pt x="282575" y="652145"/>
                </a:lnTo>
                <a:lnTo>
                  <a:pt x="282893" y="646113"/>
                </a:lnTo>
                <a:lnTo>
                  <a:pt x="284162" y="639763"/>
                </a:lnTo>
                <a:lnTo>
                  <a:pt x="285432" y="634048"/>
                </a:lnTo>
                <a:lnTo>
                  <a:pt x="287653" y="628650"/>
                </a:lnTo>
                <a:lnTo>
                  <a:pt x="290192" y="623253"/>
                </a:lnTo>
                <a:lnTo>
                  <a:pt x="293366" y="617855"/>
                </a:lnTo>
                <a:lnTo>
                  <a:pt x="296857" y="613410"/>
                </a:lnTo>
                <a:lnTo>
                  <a:pt x="300982" y="608965"/>
                </a:lnTo>
                <a:lnTo>
                  <a:pt x="305108" y="604838"/>
                </a:lnTo>
                <a:lnTo>
                  <a:pt x="309869" y="601345"/>
                </a:lnTo>
                <a:lnTo>
                  <a:pt x="314946" y="598488"/>
                </a:lnTo>
                <a:lnTo>
                  <a:pt x="320342" y="595630"/>
                </a:lnTo>
                <a:lnTo>
                  <a:pt x="326054" y="593725"/>
                </a:lnTo>
                <a:lnTo>
                  <a:pt x="331767" y="592138"/>
                </a:lnTo>
                <a:lnTo>
                  <a:pt x="338114" y="591185"/>
                </a:lnTo>
                <a:lnTo>
                  <a:pt x="344144" y="590550"/>
                </a:lnTo>
                <a:close/>
                <a:moveTo>
                  <a:pt x="1750865" y="411163"/>
                </a:moveTo>
                <a:lnTo>
                  <a:pt x="1754043" y="411481"/>
                </a:lnTo>
                <a:lnTo>
                  <a:pt x="1757540" y="411798"/>
                </a:lnTo>
                <a:lnTo>
                  <a:pt x="1760718" y="413068"/>
                </a:lnTo>
                <a:lnTo>
                  <a:pt x="1764214" y="414021"/>
                </a:lnTo>
                <a:lnTo>
                  <a:pt x="1767710" y="414973"/>
                </a:lnTo>
                <a:lnTo>
                  <a:pt x="1770889" y="416878"/>
                </a:lnTo>
                <a:lnTo>
                  <a:pt x="1777563" y="421006"/>
                </a:lnTo>
                <a:lnTo>
                  <a:pt x="1784555" y="425768"/>
                </a:lnTo>
                <a:lnTo>
                  <a:pt x="1790912" y="431166"/>
                </a:lnTo>
                <a:lnTo>
                  <a:pt x="1797904" y="437198"/>
                </a:lnTo>
                <a:lnTo>
                  <a:pt x="1812207" y="451486"/>
                </a:lnTo>
                <a:lnTo>
                  <a:pt x="1827145" y="466408"/>
                </a:lnTo>
                <a:lnTo>
                  <a:pt x="1836680" y="476251"/>
                </a:lnTo>
                <a:lnTo>
                  <a:pt x="1851935" y="491173"/>
                </a:lnTo>
                <a:lnTo>
                  <a:pt x="1865920" y="505461"/>
                </a:lnTo>
                <a:lnTo>
                  <a:pt x="1872277" y="512446"/>
                </a:lnTo>
                <a:lnTo>
                  <a:pt x="1877680" y="519431"/>
                </a:lnTo>
                <a:lnTo>
                  <a:pt x="1882447" y="525781"/>
                </a:lnTo>
                <a:lnTo>
                  <a:pt x="1886579" y="532766"/>
                </a:lnTo>
                <a:lnTo>
                  <a:pt x="1888486" y="536258"/>
                </a:lnTo>
                <a:lnTo>
                  <a:pt x="1889439" y="539433"/>
                </a:lnTo>
                <a:lnTo>
                  <a:pt x="1891029" y="542608"/>
                </a:lnTo>
                <a:lnTo>
                  <a:pt x="1891664" y="546101"/>
                </a:lnTo>
                <a:lnTo>
                  <a:pt x="1891982" y="549593"/>
                </a:lnTo>
                <a:lnTo>
                  <a:pt x="1892300" y="552768"/>
                </a:lnTo>
                <a:lnTo>
                  <a:pt x="1892300" y="556261"/>
                </a:lnTo>
                <a:lnTo>
                  <a:pt x="1891664" y="559753"/>
                </a:lnTo>
                <a:lnTo>
                  <a:pt x="1891029" y="562928"/>
                </a:lnTo>
                <a:lnTo>
                  <a:pt x="1889757" y="566738"/>
                </a:lnTo>
                <a:lnTo>
                  <a:pt x="1888486" y="570231"/>
                </a:lnTo>
                <a:lnTo>
                  <a:pt x="1886261" y="574041"/>
                </a:lnTo>
                <a:lnTo>
                  <a:pt x="1884036" y="577533"/>
                </a:lnTo>
                <a:lnTo>
                  <a:pt x="1881176" y="581343"/>
                </a:lnTo>
                <a:lnTo>
                  <a:pt x="1877680" y="585153"/>
                </a:lnTo>
                <a:lnTo>
                  <a:pt x="1874184" y="588963"/>
                </a:lnTo>
                <a:lnTo>
                  <a:pt x="1476895" y="985838"/>
                </a:lnTo>
                <a:lnTo>
                  <a:pt x="1472763" y="989966"/>
                </a:lnTo>
                <a:lnTo>
                  <a:pt x="1468313" y="993458"/>
                </a:lnTo>
                <a:lnTo>
                  <a:pt x="1464182" y="996633"/>
                </a:lnTo>
                <a:lnTo>
                  <a:pt x="1459732" y="999808"/>
                </a:lnTo>
                <a:lnTo>
                  <a:pt x="1455282" y="1002348"/>
                </a:lnTo>
                <a:lnTo>
                  <a:pt x="1450515" y="1004888"/>
                </a:lnTo>
                <a:lnTo>
                  <a:pt x="1446065" y="1007111"/>
                </a:lnTo>
                <a:lnTo>
                  <a:pt x="1440980" y="1009016"/>
                </a:lnTo>
                <a:lnTo>
                  <a:pt x="1436212" y="1010921"/>
                </a:lnTo>
                <a:lnTo>
                  <a:pt x="1431445" y="1012826"/>
                </a:lnTo>
                <a:lnTo>
                  <a:pt x="1426360" y="1013778"/>
                </a:lnTo>
                <a:lnTo>
                  <a:pt x="1421274" y="1015366"/>
                </a:lnTo>
                <a:lnTo>
                  <a:pt x="1416507" y="1016001"/>
                </a:lnTo>
                <a:lnTo>
                  <a:pt x="1411422" y="1016953"/>
                </a:lnTo>
                <a:lnTo>
                  <a:pt x="1406336" y="1017271"/>
                </a:lnTo>
                <a:lnTo>
                  <a:pt x="1401569" y="1017588"/>
                </a:lnTo>
                <a:lnTo>
                  <a:pt x="1396484" y="1017588"/>
                </a:lnTo>
                <a:lnTo>
                  <a:pt x="1391716" y="1017271"/>
                </a:lnTo>
                <a:lnTo>
                  <a:pt x="1386949" y="1016953"/>
                </a:lnTo>
                <a:lnTo>
                  <a:pt x="1382499" y="1015683"/>
                </a:lnTo>
                <a:lnTo>
                  <a:pt x="1377731" y="1015048"/>
                </a:lnTo>
                <a:lnTo>
                  <a:pt x="1373282" y="1013461"/>
                </a:lnTo>
                <a:lnTo>
                  <a:pt x="1368832" y="1012191"/>
                </a:lnTo>
                <a:lnTo>
                  <a:pt x="1364700" y="1010286"/>
                </a:lnTo>
                <a:lnTo>
                  <a:pt x="1360886" y="1008063"/>
                </a:lnTo>
                <a:lnTo>
                  <a:pt x="1357072" y="1005523"/>
                </a:lnTo>
                <a:lnTo>
                  <a:pt x="1353576" y="1002983"/>
                </a:lnTo>
                <a:lnTo>
                  <a:pt x="1350080" y="1000126"/>
                </a:lnTo>
                <a:lnTo>
                  <a:pt x="1347220" y="996633"/>
                </a:lnTo>
                <a:lnTo>
                  <a:pt x="1344359" y="993458"/>
                </a:lnTo>
                <a:lnTo>
                  <a:pt x="1341817" y="989331"/>
                </a:lnTo>
                <a:lnTo>
                  <a:pt x="1339274" y="985521"/>
                </a:lnTo>
                <a:lnTo>
                  <a:pt x="1337367" y="981076"/>
                </a:lnTo>
                <a:lnTo>
                  <a:pt x="1335778" y="976313"/>
                </a:lnTo>
                <a:lnTo>
                  <a:pt x="1326561" y="967106"/>
                </a:lnTo>
                <a:lnTo>
                  <a:pt x="1322111" y="965518"/>
                </a:lnTo>
                <a:lnTo>
                  <a:pt x="1317979" y="963296"/>
                </a:lnTo>
                <a:lnTo>
                  <a:pt x="1314165" y="961073"/>
                </a:lnTo>
                <a:lnTo>
                  <a:pt x="1310351" y="958851"/>
                </a:lnTo>
                <a:lnTo>
                  <a:pt x="1307173" y="956311"/>
                </a:lnTo>
                <a:lnTo>
                  <a:pt x="1303995" y="953453"/>
                </a:lnTo>
                <a:lnTo>
                  <a:pt x="1301134" y="950913"/>
                </a:lnTo>
                <a:lnTo>
                  <a:pt x="1298274" y="948056"/>
                </a:lnTo>
                <a:lnTo>
                  <a:pt x="1295731" y="944563"/>
                </a:lnTo>
                <a:lnTo>
                  <a:pt x="1293824" y="941706"/>
                </a:lnTo>
                <a:lnTo>
                  <a:pt x="1291599" y="938531"/>
                </a:lnTo>
                <a:lnTo>
                  <a:pt x="1289692" y="935038"/>
                </a:lnTo>
                <a:lnTo>
                  <a:pt x="1288103" y="931546"/>
                </a:lnTo>
                <a:lnTo>
                  <a:pt x="1286832" y="928371"/>
                </a:lnTo>
                <a:lnTo>
                  <a:pt x="1284607" y="921068"/>
                </a:lnTo>
                <a:lnTo>
                  <a:pt x="1283336" y="913448"/>
                </a:lnTo>
                <a:lnTo>
                  <a:pt x="1282700" y="905511"/>
                </a:lnTo>
                <a:lnTo>
                  <a:pt x="1283018" y="897573"/>
                </a:lnTo>
                <a:lnTo>
                  <a:pt x="1283971" y="889953"/>
                </a:lnTo>
                <a:lnTo>
                  <a:pt x="1285560" y="882016"/>
                </a:lnTo>
                <a:lnTo>
                  <a:pt x="1287785" y="874078"/>
                </a:lnTo>
                <a:lnTo>
                  <a:pt x="1290646" y="866141"/>
                </a:lnTo>
                <a:lnTo>
                  <a:pt x="1294142" y="858521"/>
                </a:lnTo>
                <a:lnTo>
                  <a:pt x="1298909" y="849948"/>
                </a:lnTo>
                <a:lnTo>
                  <a:pt x="1304313" y="841376"/>
                </a:lnTo>
                <a:lnTo>
                  <a:pt x="1310351" y="833756"/>
                </a:lnTo>
                <a:lnTo>
                  <a:pt x="1317026" y="826136"/>
                </a:lnTo>
                <a:lnTo>
                  <a:pt x="1714315" y="429261"/>
                </a:lnTo>
                <a:lnTo>
                  <a:pt x="1718446" y="425768"/>
                </a:lnTo>
                <a:lnTo>
                  <a:pt x="1721943" y="422276"/>
                </a:lnTo>
                <a:lnTo>
                  <a:pt x="1726074" y="419736"/>
                </a:lnTo>
                <a:lnTo>
                  <a:pt x="1729571" y="417196"/>
                </a:lnTo>
                <a:lnTo>
                  <a:pt x="1733384" y="415608"/>
                </a:lnTo>
                <a:lnTo>
                  <a:pt x="1736881" y="414021"/>
                </a:lnTo>
                <a:lnTo>
                  <a:pt x="1740377" y="412433"/>
                </a:lnTo>
                <a:lnTo>
                  <a:pt x="1743873" y="411798"/>
                </a:lnTo>
                <a:lnTo>
                  <a:pt x="1747051" y="411481"/>
                </a:lnTo>
                <a:lnTo>
                  <a:pt x="1750865" y="411163"/>
                </a:lnTo>
                <a:close/>
                <a:moveTo>
                  <a:pt x="198373" y="319088"/>
                </a:moveTo>
                <a:lnTo>
                  <a:pt x="1557783" y="319088"/>
                </a:lnTo>
                <a:lnTo>
                  <a:pt x="1453042" y="423822"/>
                </a:lnTo>
                <a:lnTo>
                  <a:pt x="315492" y="423822"/>
                </a:lnTo>
                <a:lnTo>
                  <a:pt x="305336" y="424140"/>
                </a:lnTo>
                <a:lnTo>
                  <a:pt x="295179" y="424774"/>
                </a:lnTo>
                <a:lnTo>
                  <a:pt x="285340" y="426361"/>
                </a:lnTo>
                <a:lnTo>
                  <a:pt x="275500" y="427631"/>
                </a:lnTo>
                <a:lnTo>
                  <a:pt x="265979" y="429852"/>
                </a:lnTo>
                <a:lnTo>
                  <a:pt x="256457" y="433026"/>
                </a:lnTo>
                <a:lnTo>
                  <a:pt x="247570" y="435882"/>
                </a:lnTo>
                <a:lnTo>
                  <a:pt x="238365" y="439374"/>
                </a:lnTo>
                <a:lnTo>
                  <a:pt x="229478" y="443499"/>
                </a:lnTo>
                <a:lnTo>
                  <a:pt x="221226" y="447943"/>
                </a:lnTo>
                <a:lnTo>
                  <a:pt x="212973" y="452703"/>
                </a:lnTo>
                <a:lnTo>
                  <a:pt x="204721" y="457781"/>
                </a:lnTo>
                <a:lnTo>
                  <a:pt x="196786" y="463494"/>
                </a:lnTo>
                <a:lnTo>
                  <a:pt x="189486" y="469207"/>
                </a:lnTo>
                <a:lnTo>
                  <a:pt x="182186" y="475554"/>
                </a:lnTo>
                <a:lnTo>
                  <a:pt x="175203" y="481902"/>
                </a:lnTo>
                <a:lnTo>
                  <a:pt x="168855" y="488884"/>
                </a:lnTo>
                <a:lnTo>
                  <a:pt x="162507" y="496184"/>
                </a:lnTo>
                <a:lnTo>
                  <a:pt x="156794" y="503483"/>
                </a:lnTo>
                <a:lnTo>
                  <a:pt x="151398" y="511100"/>
                </a:lnTo>
                <a:lnTo>
                  <a:pt x="145685" y="519670"/>
                </a:lnTo>
                <a:lnTo>
                  <a:pt x="140924" y="527604"/>
                </a:lnTo>
                <a:lnTo>
                  <a:pt x="136798" y="536490"/>
                </a:lnTo>
                <a:lnTo>
                  <a:pt x="132672" y="545060"/>
                </a:lnTo>
                <a:lnTo>
                  <a:pt x="129498" y="554263"/>
                </a:lnTo>
                <a:lnTo>
                  <a:pt x="126007" y="563150"/>
                </a:lnTo>
                <a:lnTo>
                  <a:pt x="123468" y="572671"/>
                </a:lnTo>
                <a:lnTo>
                  <a:pt x="121246" y="582193"/>
                </a:lnTo>
                <a:lnTo>
                  <a:pt x="119659" y="592031"/>
                </a:lnTo>
                <a:lnTo>
                  <a:pt x="118072" y="601870"/>
                </a:lnTo>
                <a:lnTo>
                  <a:pt x="117437" y="612026"/>
                </a:lnTo>
                <a:lnTo>
                  <a:pt x="117437" y="622182"/>
                </a:lnTo>
                <a:lnTo>
                  <a:pt x="117437" y="1633658"/>
                </a:lnTo>
                <a:lnTo>
                  <a:pt x="117437" y="1643814"/>
                </a:lnTo>
                <a:lnTo>
                  <a:pt x="118072" y="1653970"/>
                </a:lnTo>
                <a:lnTo>
                  <a:pt x="119659" y="1663808"/>
                </a:lnTo>
                <a:lnTo>
                  <a:pt x="121246" y="1673647"/>
                </a:lnTo>
                <a:lnTo>
                  <a:pt x="123468" y="1683168"/>
                </a:lnTo>
                <a:lnTo>
                  <a:pt x="126007" y="1692689"/>
                </a:lnTo>
                <a:lnTo>
                  <a:pt x="129498" y="1701576"/>
                </a:lnTo>
                <a:lnTo>
                  <a:pt x="132672" y="1710780"/>
                </a:lnTo>
                <a:lnTo>
                  <a:pt x="136798" y="1719666"/>
                </a:lnTo>
                <a:lnTo>
                  <a:pt x="140924" y="1728235"/>
                </a:lnTo>
                <a:lnTo>
                  <a:pt x="145685" y="1736170"/>
                </a:lnTo>
                <a:lnTo>
                  <a:pt x="151398" y="1744739"/>
                </a:lnTo>
                <a:lnTo>
                  <a:pt x="156794" y="1752356"/>
                </a:lnTo>
                <a:lnTo>
                  <a:pt x="162507" y="1759656"/>
                </a:lnTo>
                <a:lnTo>
                  <a:pt x="168855" y="1766955"/>
                </a:lnTo>
                <a:lnTo>
                  <a:pt x="175203" y="1773938"/>
                </a:lnTo>
                <a:lnTo>
                  <a:pt x="182186" y="1780285"/>
                </a:lnTo>
                <a:lnTo>
                  <a:pt x="189486" y="1786633"/>
                </a:lnTo>
                <a:lnTo>
                  <a:pt x="196786" y="1792345"/>
                </a:lnTo>
                <a:lnTo>
                  <a:pt x="204721" y="1798375"/>
                </a:lnTo>
                <a:lnTo>
                  <a:pt x="212973" y="1803453"/>
                </a:lnTo>
                <a:lnTo>
                  <a:pt x="221226" y="1808214"/>
                </a:lnTo>
                <a:lnTo>
                  <a:pt x="229478" y="1812340"/>
                </a:lnTo>
                <a:lnTo>
                  <a:pt x="238365" y="1816466"/>
                </a:lnTo>
                <a:lnTo>
                  <a:pt x="247570" y="1819640"/>
                </a:lnTo>
                <a:lnTo>
                  <a:pt x="256457" y="1823131"/>
                </a:lnTo>
                <a:lnTo>
                  <a:pt x="265979" y="1825670"/>
                </a:lnTo>
                <a:lnTo>
                  <a:pt x="275500" y="1827891"/>
                </a:lnTo>
                <a:lnTo>
                  <a:pt x="285340" y="1829478"/>
                </a:lnTo>
                <a:lnTo>
                  <a:pt x="295179" y="1831065"/>
                </a:lnTo>
                <a:lnTo>
                  <a:pt x="305336" y="1831700"/>
                </a:lnTo>
                <a:lnTo>
                  <a:pt x="315492" y="1831700"/>
                </a:lnTo>
                <a:lnTo>
                  <a:pt x="1632371" y="1831700"/>
                </a:lnTo>
                <a:lnTo>
                  <a:pt x="1642527" y="1831700"/>
                </a:lnTo>
                <a:lnTo>
                  <a:pt x="1652367" y="1831065"/>
                </a:lnTo>
                <a:lnTo>
                  <a:pt x="1662523" y="1829478"/>
                </a:lnTo>
                <a:lnTo>
                  <a:pt x="1672045" y="1827891"/>
                </a:lnTo>
                <a:lnTo>
                  <a:pt x="1681885" y="1825670"/>
                </a:lnTo>
                <a:lnTo>
                  <a:pt x="1691089" y="1823131"/>
                </a:lnTo>
                <a:lnTo>
                  <a:pt x="1700611" y="1819640"/>
                </a:lnTo>
                <a:lnTo>
                  <a:pt x="1709181" y="1816466"/>
                </a:lnTo>
                <a:lnTo>
                  <a:pt x="1718385" y="1812340"/>
                </a:lnTo>
                <a:lnTo>
                  <a:pt x="1726637" y="1808214"/>
                </a:lnTo>
                <a:lnTo>
                  <a:pt x="1735207" y="1803453"/>
                </a:lnTo>
                <a:lnTo>
                  <a:pt x="1743142" y="1798375"/>
                </a:lnTo>
                <a:lnTo>
                  <a:pt x="1750760" y="1792345"/>
                </a:lnTo>
                <a:lnTo>
                  <a:pt x="1758377" y="1786633"/>
                </a:lnTo>
                <a:lnTo>
                  <a:pt x="1765677" y="1780285"/>
                </a:lnTo>
                <a:lnTo>
                  <a:pt x="1772660" y="1773938"/>
                </a:lnTo>
                <a:lnTo>
                  <a:pt x="1779325" y="1766955"/>
                </a:lnTo>
                <a:lnTo>
                  <a:pt x="1785356" y="1759973"/>
                </a:lnTo>
                <a:lnTo>
                  <a:pt x="1791069" y="1752356"/>
                </a:lnTo>
                <a:lnTo>
                  <a:pt x="1796782" y="1744739"/>
                </a:lnTo>
                <a:lnTo>
                  <a:pt x="1801861" y="1736805"/>
                </a:lnTo>
                <a:lnTo>
                  <a:pt x="1806621" y="1728235"/>
                </a:lnTo>
                <a:lnTo>
                  <a:pt x="1810748" y="1719666"/>
                </a:lnTo>
                <a:lnTo>
                  <a:pt x="1814874" y="1710780"/>
                </a:lnTo>
                <a:lnTo>
                  <a:pt x="1818683" y="1702211"/>
                </a:lnTo>
                <a:lnTo>
                  <a:pt x="1821857" y="1692689"/>
                </a:lnTo>
                <a:lnTo>
                  <a:pt x="1824396" y="1683168"/>
                </a:lnTo>
                <a:lnTo>
                  <a:pt x="1826617" y="1673647"/>
                </a:lnTo>
                <a:lnTo>
                  <a:pt x="1828522" y="1663808"/>
                </a:lnTo>
                <a:lnTo>
                  <a:pt x="1829474" y="1653970"/>
                </a:lnTo>
                <a:lnTo>
                  <a:pt x="1830109" y="1643814"/>
                </a:lnTo>
                <a:lnTo>
                  <a:pt x="1830426" y="1633658"/>
                </a:lnTo>
                <a:lnTo>
                  <a:pt x="1830426" y="1113162"/>
                </a:lnTo>
                <a:lnTo>
                  <a:pt x="1830426" y="773570"/>
                </a:lnTo>
                <a:lnTo>
                  <a:pt x="1947863" y="656458"/>
                </a:lnTo>
                <a:lnTo>
                  <a:pt x="1947863" y="1738391"/>
                </a:lnTo>
                <a:lnTo>
                  <a:pt x="1947546" y="1748865"/>
                </a:lnTo>
                <a:lnTo>
                  <a:pt x="1946911" y="1758704"/>
                </a:lnTo>
                <a:lnTo>
                  <a:pt x="1945324" y="1768860"/>
                </a:lnTo>
                <a:lnTo>
                  <a:pt x="1943419" y="1778063"/>
                </a:lnTo>
                <a:lnTo>
                  <a:pt x="1941198" y="1787902"/>
                </a:lnTo>
                <a:lnTo>
                  <a:pt x="1938659" y="1797423"/>
                </a:lnTo>
                <a:lnTo>
                  <a:pt x="1935802" y="1806627"/>
                </a:lnTo>
                <a:lnTo>
                  <a:pt x="1932311" y="1815831"/>
                </a:lnTo>
                <a:lnTo>
                  <a:pt x="1928184" y="1824400"/>
                </a:lnTo>
                <a:lnTo>
                  <a:pt x="1923741" y="1832969"/>
                </a:lnTo>
                <a:lnTo>
                  <a:pt x="1918980" y="1841221"/>
                </a:lnTo>
                <a:lnTo>
                  <a:pt x="1913902" y="1849156"/>
                </a:lnTo>
                <a:lnTo>
                  <a:pt x="1908188" y="1856773"/>
                </a:lnTo>
                <a:lnTo>
                  <a:pt x="1902475" y="1864707"/>
                </a:lnTo>
                <a:lnTo>
                  <a:pt x="1896127" y="1871689"/>
                </a:lnTo>
                <a:lnTo>
                  <a:pt x="1889462" y="1878671"/>
                </a:lnTo>
                <a:lnTo>
                  <a:pt x="1882797" y="1885336"/>
                </a:lnTo>
                <a:lnTo>
                  <a:pt x="1875497" y="1891366"/>
                </a:lnTo>
                <a:lnTo>
                  <a:pt x="1868197" y="1897397"/>
                </a:lnTo>
                <a:lnTo>
                  <a:pt x="1860579" y="1902792"/>
                </a:lnTo>
                <a:lnTo>
                  <a:pt x="1852327" y="1907870"/>
                </a:lnTo>
                <a:lnTo>
                  <a:pt x="1844074" y="1912631"/>
                </a:lnTo>
                <a:lnTo>
                  <a:pt x="1835187" y="1917074"/>
                </a:lnTo>
                <a:lnTo>
                  <a:pt x="1826617" y="1920882"/>
                </a:lnTo>
                <a:lnTo>
                  <a:pt x="1817413" y="1924691"/>
                </a:lnTo>
                <a:lnTo>
                  <a:pt x="1808209" y="1927865"/>
                </a:lnTo>
                <a:lnTo>
                  <a:pt x="1799004" y="1930404"/>
                </a:lnTo>
                <a:lnTo>
                  <a:pt x="1789482" y="1932625"/>
                </a:lnTo>
                <a:lnTo>
                  <a:pt x="1779643" y="1934530"/>
                </a:lnTo>
                <a:lnTo>
                  <a:pt x="1769803" y="1935482"/>
                </a:lnTo>
                <a:lnTo>
                  <a:pt x="1759647" y="1936434"/>
                </a:lnTo>
                <a:lnTo>
                  <a:pt x="1749173" y="1936751"/>
                </a:lnTo>
                <a:lnTo>
                  <a:pt x="198373" y="1936751"/>
                </a:lnTo>
                <a:lnTo>
                  <a:pt x="188216" y="1936434"/>
                </a:lnTo>
                <a:lnTo>
                  <a:pt x="178377" y="1935482"/>
                </a:lnTo>
                <a:lnTo>
                  <a:pt x="168538" y="1934530"/>
                </a:lnTo>
                <a:lnTo>
                  <a:pt x="158699" y="1932625"/>
                </a:lnTo>
                <a:lnTo>
                  <a:pt x="148859" y="1930404"/>
                </a:lnTo>
                <a:lnTo>
                  <a:pt x="139655" y="1927865"/>
                </a:lnTo>
                <a:lnTo>
                  <a:pt x="130133" y="1924691"/>
                </a:lnTo>
                <a:lnTo>
                  <a:pt x="121246" y="1920882"/>
                </a:lnTo>
                <a:lnTo>
                  <a:pt x="112359" y="1917074"/>
                </a:lnTo>
                <a:lnTo>
                  <a:pt x="103789" y="1912631"/>
                </a:lnTo>
                <a:lnTo>
                  <a:pt x="95537" y="1907870"/>
                </a:lnTo>
                <a:lnTo>
                  <a:pt x="87602" y="1902792"/>
                </a:lnTo>
                <a:lnTo>
                  <a:pt x="79984" y="1897397"/>
                </a:lnTo>
                <a:lnTo>
                  <a:pt x="72049" y="1891366"/>
                </a:lnTo>
                <a:lnTo>
                  <a:pt x="65067" y="1885336"/>
                </a:lnTo>
                <a:lnTo>
                  <a:pt x="58084" y="1878671"/>
                </a:lnTo>
                <a:lnTo>
                  <a:pt x="51418" y="1871689"/>
                </a:lnTo>
                <a:lnTo>
                  <a:pt x="45388" y="1864707"/>
                </a:lnTo>
                <a:lnTo>
                  <a:pt x="39357" y="1856773"/>
                </a:lnTo>
                <a:lnTo>
                  <a:pt x="33962" y="1849156"/>
                </a:lnTo>
                <a:lnTo>
                  <a:pt x="28883" y="1841221"/>
                </a:lnTo>
                <a:lnTo>
                  <a:pt x="24122" y="1832969"/>
                </a:lnTo>
                <a:lnTo>
                  <a:pt x="19679" y="1824400"/>
                </a:lnTo>
                <a:lnTo>
                  <a:pt x="15870" y="1815831"/>
                </a:lnTo>
                <a:lnTo>
                  <a:pt x="12061" y="1806627"/>
                </a:lnTo>
                <a:lnTo>
                  <a:pt x="8887" y="1797423"/>
                </a:lnTo>
                <a:lnTo>
                  <a:pt x="6348" y="1787902"/>
                </a:lnTo>
                <a:lnTo>
                  <a:pt x="4126" y="1778063"/>
                </a:lnTo>
                <a:lnTo>
                  <a:pt x="2222" y="1768860"/>
                </a:lnTo>
                <a:lnTo>
                  <a:pt x="1270" y="1758704"/>
                </a:lnTo>
                <a:lnTo>
                  <a:pt x="318" y="1748865"/>
                </a:lnTo>
                <a:lnTo>
                  <a:pt x="0" y="1738391"/>
                </a:lnTo>
                <a:lnTo>
                  <a:pt x="0" y="517448"/>
                </a:lnTo>
                <a:lnTo>
                  <a:pt x="318" y="507292"/>
                </a:lnTo>
                <a:lnTo>
                  <a:pt x="1270" y="497453"/>
                </a:lnTo>
                <a:lnTo>
                  <a:pt x="2222" y="487297"/>
                </a:lnTo>
                <a:lnTo>
                  <a:pt x="4126" y="477776"/>
                </a:lnTo>
                <a:lnTo>
                  <a:pt x="6348" y="467937"/>
                </a:lnTo>
                <a:lnTo>
                  <a:pt x="8887" y="458416"/>
                </a:lnTo>
                <a:lnTo>
                  <a:pt x="12061" y="449212"/>
                </a:lnTo>
                <a:lnTo>
                  <a:pt x="15870" y="440008"/>
                </a:lnTo>
                <a:lnTo>
                  <a:pt x="19679" y="431439"/>
                </a:lnTo>
                <a:lnTo>
                  <a:pt x="24122" y="423187"/>
                </a:lnTo>
                <a:lnTo>
                  <a:pt x="28883" y="414618"/>
                </a:lnTo>
                <a:lnTo>
                  <a:pt x="33962" y="406684"/>
                </a:lnTo>
                <a:lnTo>
                  <a:pt x="39357" y="399067"/>
                </a:lnTo>
                <a:lnTo>
                  <a:pt x="45388" y="391450"/>
                </a:lnTo>
                <a:lnTo>
                  <a:pt x="51418" y="384150"/>
                </a:lnTo>
                <a:lnTo>
                  <a:pt x="58084" y="377168"/>
                </a:lnTo>
                <a:lnTo>
                  <a:pt x="65067" y="370503"/>
                </a:lnTo>
                <a:lnTo>
                  <a:pt x="72049" y="364473"/>
                </a:lnTo>
                <a:lnTo>
                  <a:pt x="79984" y="358443"/>
                </a:lnTo>
                <a:lnTo>
                  <a:pt x="87602" y="353047"/>
                </a:lnTo>
                <a:lnTo>
                  <a:pt x="95537" y="347969"/>
                </a:lnTo>
                <a:lnTo>
                  <a:pt x="103789" y="343209"/>
                </a:lnTo>
                <a:lnTo>
                  <a:pt x="112359" y="338766"/>
                </a:lnTo>
                <a:lnTo>
                  <a:pt x="121246" y="334957"/>
                </a:lnTo>
                <a:lnTo>
                  <a:pt x="130133" y="331149"/>
                </a:lnTo>
                <a:lnTo>
                  <a:pt x="139655" y="328292"/>
                </a:lnTo>
                <a:lnTo>
                  <a:pt x="148859" y="325436"/>
                </a:lnTo>
                <a:lnTo>
                  <a:pt x="158699" y="323214"/>
                </a:lnTo>
                <a:lnTo>
                  <a:pt x="168538" y="321310"/>
                </a:lnTo>
                <a:lnTo>
                  <a:pt x="178377" y="320358"/>
                </a:lnTo>
                <a:lnTo>
                  <a:pt x="188216" y="319723"/>
                </a:lnTo>
                <a:lnTo>
                  <a:pt x="198373" y="319088"/>
                </a:lnTo>
                <a:close/>
                <a:moveTo>
                  <a:pt x="2076641" y="106363"/>
                </a:moveTo>
                <a:lnTo>
                  <a:pt x="2082030" y="106363"/>
                </a:lnTo>
                <a:lnTo>
                  <a:pt x="2087102" y="106363"/>
                </a:lnTo>
                <a:lnTo>
                  <a:pt x="2092174" y="106679"/>
                </a:lnTo>
                <a:lnTo>
                  <a:pt x="2097246" y="107313"/>
                </a:lnTo>
                <a:lnTo>
                  <a:pt x="2102318" y="108263"/>
                </a:lnTo>
                <a:lnTo>
                  <a:pt x="2107390" y="109213"/>
                </a:lnTo>
                <a:lnTo>
                  <a:pt x="2112145" y="110797"/>
                </a:lnTo>
                <a:lnTo>
                  <a:pt x="2117217" y="112064"/>
                </a:lnTo>
                <a:lnTo>
                  <a:pt x="2121972" y="113965"/>
                </a:lnTo>
                <a:lnTo>
                  <a:pt x="2126727" y="116182"/>
                </a:lnTo>
                <a:lnTo>
                  <a:pt x="2131482" y="118399"/>
                </a:lnTo>
                <a:lnTo>
                  <a:pt x="2136237" y="120933"/>
                </a:lnTo>
                <a:lnTo>
                  <a:pt x="2140358" y="123784"/>
                </a:lnTo>
                <a:lnTo>
                  <a:pt x="2144796" y="126634"/>
                </a:lnTo>
                <a:lnTo>
                  <a:pt x="2148916" y="130119"/>
                </a:lnTo>
                <a:lnTo>
                  <a:pt x="2153354" y="133603"/>
                </a:lnTo>
                <a:lnTo>
                  <a:pt x="2157158" y="137087"/>
                </a:lnTo>
                <a:lnTo>
                  <a:pt x="2166351" y="146589"/>
                </a:lnTo>
                <a:lnTo>
                  <a:pt x="2169838" y="150707"/>
                </a:lnTo>
                <a:lnTo>
                  <a:pt x="2173642" y="154825"/>
                </a:lnTo>
                <a:lnTo>
                  <a:pt x="2176812" y="158626"/>
                </a:lnTo>
                <a:lnTo>
                  <a:pt x="2179665" y="163060"/>
                </a:lnTo>
                <a:lnTo>
                  <a:pt x="2182835" y="167811"/>
                </a:lnTo>
                <a:lnTo>
                  <a:pt x="2185371" y="172246"/>
                </a:lnTo>
                <a:lnTo>
                  <a:pt x="2187273" y="176997"/>
                </a:lnTo>
                <a:lnTo>
                  <a:pt x="2189492" y="181748"/>
                </a:lnTo>
                <a:lnTo>
                  <a:pt x="2191394" y="186183"/>
                </a:lnTo>
                <a:lnTo>
                  <a:pt x="2192979" y="191567"/>
                </a:lnTo>
                <a:lnTo>
                  <a:pt x="2194247" y="196002"/>
                </a:lnTo>
                <a:lnTo>
                  <a:pt x="2195515" y="201387"/>
                </a:lnTo>
                <a:lnTo>
                  <a:pt x="2196149" y="206454"/>
                </a:lnTo>
                <a:lnTo>
                  <a:pt x="2196783" y="211522"/>
                </a:lnTo>
                <a:lnTo>
                  <a:pt x="2197100" y="216590"/>
                </a:lnTo>
                <a:lnTo>
                  <a:pt x="2197100" y="221658"/>
                </a:lnTo>
                <a:lnTo>
                  <a:pt x="2197100" y="226726"/>
                </a:lnTo>
                <a:lnTo>
                  <a:pt x="2196783" y="231794"/>
                </a:lnTo>
                <a:lnTo>
                  <a:pt x="2196149" y="236862"/>
                </a:lnTo>
                <a:lnTo>
                  <a:pt x="2195515" y="241613"/>
                </a:lnTo>
                <a:lnTo>
                  <a:pt x="2194247" y="246681"/>
                </a:lnTo>
                <a:lnTo>
                  <a:pt x="2192979" y="251749"/>
                </a:lnTo>
                <a:lnTo>
                  <a:pt x="2191394" y="256500"/>
                </a:lnTo>
                <a:lnTo>
                  <a:pt x="2189492" y="261251"/>
                </a:lnTo>
                <a:lnTo>
                  <a:pt x="2187273" y="266319"/>
                </a:lnTo>
                <a:lnTo>
                  <a:pt x="2185371" y="270754"/>
                </a:lnTo>
                <a:lnTo>
                  <a:pt x="2182835" y="275505"/>
                </a:lnTo>
                <a:lnTo>
                  <a:pt x="2179665" y="279623"/>
                </a:lnTo>
                <a:lnTo>
                  <a:pt x="2176812" y="284057"/>
                </a:lnTo>
                <a:lnTo>
                  <a:pt x="2173642" y="288492"/>
                </a:lnTo>
                <a:lnTo>
                  <a:pt x="2169838" y="292609"/>
                </a:lnTo>
                <a:lnTo>
                  <a:pt x="2166351" y="296410"/>
                </a:lnTo>
                <a:lnTo>
                  <a:pt x="1970764" y="491843"/>
                </a:lnTo>
                <a:lnTo>
                  <a:pt x="1967277" y="495010"/>
                </a:lnTo>
                <a:lnTo>
                  <a:pt x="1963473" y="498178"/>
                </a:lnTo>
                <a:lnTo>
                  <a:pt x="1959986" y="500712"/>
                </a:lnTo>
                <a:lnTo>
                  <a:pt x="1956816" y="502612"/>
                </a:lnTo>
                <a:lnTo>
                  <a:pt x="1953329" y="504513"/>
                </a:lnTo>
                <a:lnTo>
                  <a:pt x="1950476" y="505463"/>
                </a:lnTo>
                <a:lnTo>
                  <a:pt x="1947623" y="505780"/>
                </a:lnTo>
                <a:lnTo>
                  <a:pt x="1944771" y="506413"/>
                </a:lnTo>
                <a:lnTo>
                  <a:pt x="1941918" y="505780"/>
                </a:lnTo>
                <a:lnTo>
                  <a:pt x="1939382" y="505463"/>
                </a:lnTo>
                <a:lnTo>
                  <a:pt x="1936846" y="504513"/>
                </a:lnTo>
                <a:lnTo>
                  <a:pt x="1933993" y="502929"/>
                </a:lnTo>
                <a:lnTo>
                  <a:pt x="1931457" y="501662"/>
                </a:lnTo>
                <a:lnTo>
                  <a:pt x="1928921" y="499445"/>
                </a:lnTo>
                <a:lnTo>
                  <a:pt x="1924166" y="494694"/>
                </a:lnTo>
                <a:lnTo>
                  <a:pt x="1919094" y="489309"/>
                </a:lnTo>
                <a:lnTo>
                  <a:pt x="1914022" y="482657"/>
                </a:lnTo>
                <a:lnTo>
                  <a:pt x="1903561" y="467770"/>
                </a:lnTo>
                <a:lnTo>
                  <a:pt x="1897855" y="459852"/>
                </a:lnTo>
                <a:lnTo>
                  <a:pt x="1891515" y="451616"/>
                </a:lnTo>
                <a:lnTo>
                  <a:pt x="1884541" y="443698"/>
                </a:lnTo>
                <a:lnTo>
                  <a:pt x="1877250" y="435779"/>
                </a:lnTo>
                <a:lnTo>
                  <a:pt x="1868057" y="426277"/>
                </a:lnTo>
                <a:lnTo>
                  <a:pt x="1859815" y="418991"/>
                </a:lnTo>
                <a:lnTo>
                  <a:pt x="1851890" y="412023"/>
                </a:lnTo>
                <a:lnTo>
                  <a:pt x="1843966" y="406005"/>
                </a:lnTo>
                <a:lnTo>
                  <a:pt x="1836041" y="399987"/>
                </a:lnTo>
                <a:lnTo>
                  <a:pt x="1820825" y="389217"/>
                </a:lnTo>
                <a:lnTo>
                  <a:pt x="1814485" y="384466"/>
                </a:lnTo>
                <a:lnTo>
                  <a:pt x="1808462" y="379398"/>
                </a:lnTo>
                <a:lnTo>
                  <a:pt x="1804024" y="374647"/>
                </a:lnTo>
                <a:lnTo>
                  <a:pt x="1802122" y="372113"/>
                </a:lnTo>
                <a:lnTo>
                  <a:pt x="1800220" y="369579"/>
                </a:lnTo>
                <a:lnTo>
                  <a:pt x="1798635" y="367045"/>
                </a:lnTo>
                <a:lnTo>
                  <a:pt x="1798001" y="364511"/>
                </a:lnTo>
                <a:lnTo>
                  <a:pt x="1797367" y="361660"/>
                </a:lnTo>
                <a:lnTo>
                  <a:pt x="1797050" y="359126"/>
                </a:lnTo>
                <a:lnTo>
                  <a:pt x="1797367" y="355959"/>
                </a:lnTo>
                <a:lnTo>
                  <a:pt x="1797684" y="353108"/>
                </a:lnTo>
                <a:lnTo>
                  <a:pt x="1798635" y="349941"/>
                </a:lnTo>
                <a:lnTo>
                  <a:pt x="1800220" y="346773"/>
                </a:lnTo>
                <a:lnTo>
                  <a:pt x="1802439" y="343289"/>
                </a:lnTo>
                <a:lnTo>
                  <a:pt x="1804975" y="340122"/>
                </a:lnTo>
                <a:lnTo>
                  <a:pt x="1807828" y="336637"/>
                </a:lnTo>
                <a:lnTo>
                  <a:pt x="1811632" y="332520"/>
                </a:lnTo>
                <a:lnTo>
                  <a:pt x="2006902" y="137087"/>
                </a:lnTo>
                <a:lnTo>
                  <a:pt x="2011023" y="133603"/>
                </a:lnTo>
                <a:lnTo>
                  <a:pt x="2014827" y="130119"/>
                </a:lnTo>
                <a:lnTo>
                  <a:pt x="2019265" y="126634"/>
                </a:lnTo>
                <a:lnTo>
                  <a:pt x="2023703" y="123784"/>
                </a:lnTo>
                <a:lnTo>
                  <a:pt x="2028141" y="120933"/>
                </a:lnTo>
                <a:lnTo>
                  <a:pt x="2032896" y="118399"/>
                </a:lnTo>
                <a:lnTo>
                  <a:pt x="2037017" y="116182"/>
                </a:lnTo>
                <a:lnTo>
                  <a:pt x="2041772" y="113965"/>
                </a:lnTo>
                <a:lnTo>
                  <a:pt x="2046843" y="112064"/>
                </a:lnTo>
                <a:lnTo>
                  <a:pt x="2051598" y="110797"/>
                </a:lnTo>
                <a:lnTo>
                  <a:pt x="2056670" y="109213"/>
                </a:lnTo>
                <a:lnTo>
                  <a:pt x="2061425" y="108263"/>
                </a:lnTo>
                <a:lnTo>
                  <a:pt x="2066497" y="107313"/>
                </a:lnTo>
                <a:lnTo>
                  <a:pt x="2071569" y="106679"/>
                </a:lnTo>
                <a:lnTo>
                  <a:pt x="2076641" y="106363"/>
                </a:lnTo>
                <a:close/>
                <a:moveTo>
                  <a:pt x="2213628" y="19050"/>
                </a:moveTo>
                <a:lnTo>
                  <a:pt x="2219371" y="19369"/>
                </a:lnTo>
                <a:lnTo>
                  <a:pt x="2225751" y="20007"/>
                </a:lnTo>
                <a:lnTo>
                  <a:pt x="2231493" y="21602"/>
                </a:lnTo>
                <a:lnTo>
                  <a:pt x="2237236" y="23516"/>
                </a:lnTo>
                <a:lnTo>
                  <a:pt x="2242978" y="26387"/>
                </a:lnTo>
                <a:lnTo>
                  <a:pt x="2248401" y="29258"/>
                </a:lnTo>
                <a:lnTo>
                  <a:pt x="2253506" y="33087"/>
                </a:lnTo>
                <a:lnTo>
                  <a:pt x="2258291" y="37234"/>
                </a:lnTo>
                <a:lnTo>
                  <a:pt x="2262757" y="42019"/>
                </a:lnTo>
                <a:lnTo>
                  <a:pt x="2266266" y="47123"/>
                </a:lnTo>
                <a:lnTo>
                  <a:pt x="2269457" y="52547"/>
                </a:lnTo>
                <a:lnTo>
                  <a:pt x="2272009" y="58608"/>
                </a:lnTo>
                <a:lnTo>
                  <a:pt x="2273923" y="64350"/>
                </a:lnTo>
                <a:lnTo>
                  <a:pt x="2275518" y="70412"/>
                </a:lnTo>
                <a:lnTo>
                  <a:pt x="2276475" y="76154"/>
                </a:lnTo>
                <a:lnTo>
                  <a:pt x="2276475" y="82216"/>
                </a:lnTo>
                <a:lnTo>
                  <a:pt x="2276475" y="88277"/>
                </a:lnTo>
                <a:lnTo>
                  <a:pt x="2275518" y="94338"/>
                </a:lnTo>
                <a:lnTo>
                  <a:pt x="2273923" y="100400"/>
                </a:lnTo>
                <a:lnTo>
                  <a:pt x="2272009" y="106142"/>
                </a:lnTo>
                <a:lnTo>
                  <a:pt x="2269457" y="111565"/>
                </a:lnTo>
                <a:lnTo>
                  <a:pt x="2266266" y="117308"/>
                </a:lnTo>
                <a:lnTo>
                  <a:pt x="2262757" y="122412"/>
                </a:lnTo>
                <a:lnTo>
                  <a:pt x="2258291" y="126878"/>
                </a:lnTo>
                <a:lnTo>
                  <a:pt x="2241064" y="144105"/>
                </a:lnTo>
                <a:lnTo>
                  <a:pt x="2236598" y="148253"/>
                </a:lnTo>
                <a:lnTo>
                  <a:pt x="2232769" y="150805"/>
                </a:lnTo>
                <a:lnTo>
                  <a:pt x="2230855" y="151443"/>
                </a:lnTo>
                <a:lnTo>
                  <a:pt x="2228941" y="152400"/>
                </a:lnTo>
                <a:lnTo>
                  <a:pt x="2227346" y="152400"/>
                </a:lnTo>
                <a:lnTo>
                  <a:pt x="2225751" y="152400"/>
                </a:lnTo>
                <a:lnTo>
                  <a:pt x="2224156" y="152081"/>
                </a:lnTo>
                <a:lnTo>
                  <a:pt x="2222880" y="151443"/>
                </a:lnTo>
                <a:lnTo>
                  <a:pt x="2220009" y="149848"/>
                </a:lnTo>
                <a:lnTo>
                  <a:pt x="2217456" y="147295"/>
                </a:lnTo>
                <a:lnTo>
                  <a:pt x="2214904" y="143786"/>
                </a:lnTo>
                <a:lnTo>
                  <a:pt x="2212352" y="140277"/>
                </a:lnTo>
                <a:lnTo>
                  <a:pt x="2209800" y="135811"/>
                </a:lnTo>
                <a:lnTo>
                  <a:pt x="2204058" y="126240"/>
                </a:lnTo>
                <a:lnTo>
                  <a:pt x="2201186" y="121455"/>
                </a:lnTo>
                <a:lnTo>
                  <a:pt x="2197358" y="116351"/>
                </a:lnTo>
                <a:lnTo>
                  <a:pt x="2193530" y="111246"/>
                </a:lnTo>
                <a:lnTo>
                  <a:pt x="2189064" y="106461"/>
                </a:lnTo>
                <a:lnTo>
                  <a:pt x="2184278" y="101995"/>
                </a:lnTo>
                <a:lnTo>
                  <a:pt x="2179493" y="98167"/>
                </a:lnTo>
                <a:lnTo>
                  <a:pt x="2174389" y="94657"/>
                </a:lnTo>
                <a:lnTo>
                  <a:pt x="2169285" y="91467"/>
                </a:lnTo>
                <a:lnTo>
                  <a:pt x="2159714" y="85725"/>
                </a:lnTo>
                <a:lnTo>
                  <a:pt x="2155248" y="83173"/>
                </a:lnTo>
                <a:lnTo>
                  <a:pt x="2151739" y="80620"/>
                </a:lnTo>
                <a:lnTo>
                  <a:pt x="2148229" y="78068"/>
                </a:lnTo>
                <a:lnTo>
                  <a:pt x="2145677" y="75516"/>
                </a:lnTo>
                <a:lnTo>
                  <a:pt x="2144082" y="72964"/>
                </a:lnTo>
                <a:lnTo>
                  <a:pt x="2143763" y="71369"/>
                </a:lnTo>
                <a:lnTo>
                  <a:pt x="2143125" y="69774"/>
                </a:lnTo>
                <a:lnTo>
                  <a:pt x="2143125" y="68179"/>
                </a:lnTo>
                <a:lnTo>
                  <a:pt x="2143763" y="66584"/>
                </a:lnTo>
                <a:lnTo>
                  <a:pt x="2144082" y="64669"/>
                </a:lnTo>
                <a:lnTo>
                  <a:pt x="2144720" y="63074"/>
                </a:lnTo>
                <a:lnTo>
                  <a:pt x="2147591" y="59246"/>
                </a:lnTo>
                <a:lnTo>
                  <a:pt x="2151419" y="54780"/>
                </a:lnTo>
                <a:lnTo>
                  <a:pt x="2168647" y="37234"/>
                </a:lnTo>
                <a:lnTo>
                  <a:pt x="2173751" y="33087"/>
                </a:lnTo>
                <a:lnTo>
                  <a:pt x="2178855" y="29258"/>
                </a:lnTo>
                <a:lnTo>
                  <a:pt x="2183959" y="26387"/>
                </a:lnTo>
                <a:lnTo>
                  <a:pt x="2189702" y="23516"/>
                </a:lnTo>
                <a:lnTo>
                  <a:pt x="2195125" y="21602"/>
                </a:lnTo>
                <a:lnTo>
                  <a:pt x="2201506" y="20007"/>
                </a:lnTo>
                <a:lnTo>
                  <a:pt x="2207248" y="19369"/>
                </a:lnTo>
                <a:lnTo>
                  <a:pt x="2213628" y="19050"/>
                </a:lnTo>
                <a:close/>
                <a:moveTo>
                  <a:pt x="1985550" y="0"/>
                </a:moveTo>
                <a:lnTo>
                  <a:pt x="1989686" y="0"/>
                </a:lnTo>
                <a:lnTo>
                  <a:pt x="1993822" y="0"/>
                </a:lnTo>
                <a:lnTo>
                  <a:pt x="1997640" y="634"/>
                </a:lnTo>
                <a:lnTo>
                  <a:pt x="2001776" y="1903"/>
                </a:lnTo>
                <a:lnTo>
                  <a:pt x="2005594" y="2855"/>
                </a:lnTo>
                <a:lnTo>
                  <a:pt x="2009411" y="4759"/>
                </a:lnTo>
                <a:lnTo>
                  <a:pt x="2012911" y="6980"/>
                </a:lnTo>
                <a:lnTo>
                  <a:pt x="2016411" y="9518"/>
                </a:lnTo>
                <a:lnTo>
                  <a:pt x="2019592" y="12374"/>
                </a:lnTo>
                <a:lnTo>
                  <a:pt x="2022456" y="15229"/>
                </a:lnTo>
                <a:lnTo>
                  <a:pt x="2025001" y="19037"/>
                </a:lnTo>
                <a:lnTo>
                  <a:pt x="2026910" y="22210"/>
                </a:lnTo>
                <a:lnTo>
                  <a:pt x="2028819" y="26334"/>
                </a:lnTo>
                <a:lnTo>
                  <a:pt x="2030091" y="29824"/>
                </a:lnTo>
                <a:lnTo>
                  <a:pt x="2031364" y="33949"/>
                </a:lnTo>
                <a:lnTo>
                  <a:pt x="2031682" y="37757"/>
                </a:lnTo>
                <a:lnTo>
                  <a:pt x="2032000" y="41881"/>
                </a:lnTo>
                <a:lnTo>
                  <a:pt x="2031682" y="46006"/>
                </a:lnTo>
                <a:lnTo>
                  <a:pt x="2031046" y="49813"/>
                </a:lnTo>
                <a:lnTo>
                  <a:pt x="2030091" y="53938"/>
                </a:lnTo>
                <a:lnTo>
                  <a:pt x="2028819" y="57745"/>
                </a:lnTo>
                <a:lnTo>
                  <a:pt x="2026910" y="61553"/>
                </a:lnTo>
                <a:lnTo>
                  <a:pt x="2025001" y="65043"/>
                </a:lnTo>
                <a:lnTo>
                  <a:pt x="2022456" y="68533"/>
                </a:lnTo>
                <a:lnTo>
                  <a:pt x="2019592" y="71706"/>
                </a:lnTo>
                <a:lnTo>
                  <a:pt x="1637177" y="453081"/>
                </a:lnTo>
                <a:lnTo>
                  <a:pt x="1633995" y="455937"/>
                </a:lnTo>
                <a:lnTo>
                  <a:pt x="1630814" y="458158"/>
                </a:lnTo>
                <a:lnTo>
                  <a:pt x="1626996" y="460379"/>
                </a:lnTo>
                <a:lnTo>
                  <a:pt x="1623496" y="462283"/>
                </a:lnTo>
                <a:lnTo>
                  <a:pt x="1619360" y="463552"/>
                </a:lnTo>
                <a:lnTo>
                  <a:pt x="1615224" y="464186"/>
                </a:lnTo>
                <a:lnTo>
                  <a:pt x="1611407" y="465138"/>
                </a:lnTo>
                <a:lnTo>
                  <a:pt x="1607271" y="465138"/>
                </a:lnTo>
                <a:lnTo>
                  <a:pt x="1603135" y="465138"/>
                </a:lnTo>
                <a:lnTo>
                  <a:pt x="1599317" y="464186"/>
                </a:lnTo>
                <a:lnTo>
                  <a:pt x="1595181" y="463552"/>
                </a:lnTo>
                <a:lnTo>
                  <a:pt x="1591681" y="462283"/>
                </a:lnTo>
                <a:lnTo>
                  <a:pt x="1587864" y="460379"/>
                </a:lnTo>
                <a:lnTo>
                  <a:pt x="1584364" y="458158"/>
                </a:lnTo>
                <a:lnTo>
                  <a:pt x="1580864" y="455937"/>
                </a:lnTo>
                <a:lnTo>
                  <a:pt x="1577683" y="453081"/>
                </a:lnTo>
                <a:lnTo>
                  <a:pt x="1574819" y="449591"/>
                </a:lnTo>
                <a:lnTo>
                  <a:pt x="1572274" y="446418"/>
                </a:lnTo>
                <a:lnTo>
                  <a:pt x="1570047" y="442928"/>
                </a:lnTo>
                <a:lnTo>
                  <a:pt x="1568138" y="439121"/>
                </a:lnTo>
                <a:lnTo>
                  <a:pt x="1567184" y="435314"/>
                </a:lnTo>
                <a:lnTo>
                  <a:pt x="1565911" y="431189"/>
                </a:lnTo>
                <a:lnTo>
                  <a:pt x="1565275" y="427381"/>
                </a:lnTo>
                <a:lnTo>
                  <a:pt x="1565275" y="423257"/>
                </a:lnTo>
                <a:lnTo>
                  <a:pt x="1565275" y="419132"/>
                </a:lnTo>
                <a:lnTo>
                  <a:pt x="1565911" y="415007"/>
                </a:lnTo>
                <a:lnTo>
                  <a:pt x="1567184" y="411517"/>
                </a:lnTo>
                <a:lnTo>
                  <a:pt x="1568138" y="407393"/>
                </a:lnTo>
                <a:lnTo>
                  <a:pt x="1570047" y="403902"/>
                </a:lnTo>
                <a:lnTo>
                  <a:pt x="1572274" y="400095"/>
                </a:lnTo>
                <a:lnTo>
                  <a:pt x="1574819" y="396922"/>
                </a:lnTo>
                <a:lnTo>
                  <a:pt x="1577683" y="393749"/>
                </a:lnTo>
                <a:lnTo>
                  <a:pt x="1960098" y="12374"/>
                </a:lnTo>
                <a:lnTo>
                  <a:pt x="1962962" y="9518"/>
                </a:lnTo>
                <a:lnTo>
                  <a:pt x="1966779" y="6980"/>
                </a:lnTo>
                <a:lnTo>
                  <a:pt x="1970279" y="4759"/>
                </a:lnTo>
                <a:lnTo>
                  <a:pt x="1974097" y="2855"/>
                </a:lnTo>
                <a:lnTo>
                  <a:pt x="1977596" y="1903"/>
                </a:lnTo>
                <a:lnTo>
                  <a:pt x="1981732" y="634"/>
                </a:lnTo>
                <a:lnTo>
                  <a:pt x="198555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sz="1012">
              <a:solidFill>
                <a:srgbClr val="1C666E"/>
              </a:solidFill>
              <a:ea typeface="宋体" panose="02010600030101010101" pitchFamily="2" charset="-122"/>
            </a:endParaRPr>
          </a:p>
        </p:txBody>
      </p:sp>
      <p:sp>
        <p:nvSpPr>
          <p:cNvPr id="26" name="文本框 9"/>
          <p:cNvSpPr txBox="1"/>
          <p:nvPr/>
        </p:nvSpPr>
        <p:spPr>
          <a:xfrm>
            <a:off x="3762121" y="1973375"/>
            <a:ext cx="1576869" cy="282757"/>
          </a:xfrm>
          <a:prstGeom prst="rect">
            <a:avLst/>
          </a:prstGeom>
          <a:noFill/>
        </p:spPr>
        <p:txBody>
          <a:bodyPr wrap="square" lIns="51422" tIns="25711" rIns="51422" bIns="25711" rtlCol="0">
            <a:spAutoFit/>
          </a:bodyPr>
          <a:lstStyle/>
          <a:p>
            <a:pPr marL="0" lvl="1" algn="ctr"/>
            <a:r>
              <a:rPr lang="en-US" altLang="zh-CN" sz="1500" b="1" dirty="0">
                <a:solidFill>
                  <a:srgbClr val="F66C47"/>
                </a:solidFill>
                <a:latin typeface="Impact MT Std" pitchFamily="34" charset="0"/>
                <a:ea typeface="微软雅黑" panose="020B0503020204020204" pitchFamily="34" charset="-122"/>
              </a:rPr>
              <a:t>01</a:t>
            </a:r>
            <a:r>
              <a:rPr lang="en-US" altLang="zh-CN" sz="1500" b="1" dirty="0">
                <a:solidFill>
                  <a:srgbClr val="F66C4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sz="1500" b="1" dirty="0">
                <a:solidFill>
                  <a:srgbClr val="F66C4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年度工作概述</a:t>
            </a:r>
            <a:endParaRPr lang="en-US" altLang="zh-CN" sz="1500" b="1" dirty="0">
              <a:solidFill>
                <a:srgbClr val="F66C4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文本框 9"/>
          <p:cNvSpPr txBox="1"/>
          <p:nvPr/>
        </p:nvSpPr>
        <p:spPr>
          <a:xfrm>
            <a:off x="3762121" y="2666998"/>
            <a:ext cx="1576869" cy="282757"/>
          </a:xfrm>
          <a:prstGeom prst="rect">
            <a:avLst/>
          </a:prstGeom>
          <a:noFill/>
        </p:spPr>
        <p:txBody>
          <a:bodyPr wrap="square" lIns="51422" tIns="25711" rIns="51422" bIns="25711" rtlCol="0">
            <a:spAutoFit/>
          </a:bodyPr>
          <a:lstStyle/>
          <a:p>
            <a:pPr marL="0" lvl="1" algn="ctr"/>
            <a:r>
              <a:rPr lang="en-US" altLang="zh-CN" sz="1500" b="1" dirty="0">
                <a:solidFill>
                  <a:srgbClr val="F34347"/>
                </a:solidFill>
                <a:latin typeface="Impact MT Std" pitchFamily="34" charset="0"/>
                <a:ea typeface="微软雅黑" panose="020B0503020204020204" pitchFamily="34" charset="-122"/>
              </a:rPr>
              <a:t>02</a:t>
            </a:r>
            <a:r>
              <a:rPr lang="en-US" altLang="zh-CN" sz="1500" b="1" dirty="0">
                <a:solidFill>
                  <a:srgbClr val="F3434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sz="1500" b="1" dirty="0">
                <a:solidFill>
                  <a:srgbClr val="F3434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工作完成情况</a:t>
            </a:r>
            <a:endParaRPr lang="en-US" altLang="zh-CN" sz="1500" b="1" dirty="0">
              <a:solidFill>
                <a:srgbClr val="F3434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4044847" y="376878"/>
            <a:ext cx="1046460" cy="1046460"/>
            <a:chOff x="1677608" y="2996952"/>
            <a:chExt cx="1395643" cy="1395643"/>
          </a:xfrm>
        </p:grpSpPr>
        <p:sp>
          <p:nvSpPr>
            <p:cNvPr id="29" name="Oval 60"/>
            <p:cNvSpPr>
              <a:spLocks noChangeAspect="1"/>
            </p:cNvSpPr>
            <p:nvPr/>
          </p:nvSpPr>
          <p:spPr>
            <a:xfrm>
              <a:off x="1677608" y="2996952"/>
              <a:ext cx="1395643" cy="1395643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81000"/>
                  </a:schemeClr>
                </a:gs>
                <a:gs pos="0">
                  <a:schemeClr val="bg1">
                    <a:lumMod val="99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317500" dist="1143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" name="Oval 29"/>
            <p:cNvSpPr>
              <a:spLocks noChangeAspect="1"/>
            </p:cNvSpPr>
            <p:nvPr/>
          </p:nvSpPr>
          <p:spPr>
            <a:xfrm>
              <a:off x="1850114" y="3169458"/>
              <a:ext cx="1050630" cy="1050630"/>
            </a:xfrm>
            <a:prstGeom prst="ellipse">
              <a:avLst/>
            </a:prstGeom>
            <a:gradFill>
              <a:gsLst>
                <a:gs pos="0">
                  <a:srgbClr val="C72319"/>
                </a:gs>
                <a:gs pos="100000">
                  <a:srgbClr val="F34347"/>
                </a:gs>
              </a:gsLst>
              <a:lin ang="5400000" scaled="1"/>
            </a:gradFill>
            <a:ln w="120650">
              <a:gradFill flip="none" rotWithShape="1">
                <a:gsLst>
                  <a:gs pos="0">
                    <a:schemeClr val="bg1">
                      <a:lumMod val="78000"/>
                    </a:schemeClr>
                  </a:gs>
                  <a:gs pos="100000">
                    <a:schemeClr val="bg1">
                      <a:lumMod val="98000"/>
                    </a:schemeClr>
                  </a:gs>
                </a:gsLst>
                <a:lin ang="5400000" scaled="1"/>
                <a:tileRect/>
              </a:gradFill>
            </a:ln>
            <a:effectLst>
              <a:innerShdw blurRad="330200" dist="165100" dir="16200000">
                <a:prstClr val="black">
                  <a:alpha val="5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99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5145299" y="376878"/>
            <a:ext cx="1046460" cy="1046460"/>
            <a:chOff x="1677608" y="2996952"/>
            <a:chExt cx="1395643" cy="1395643"/>
          </a:xfrm>
        </p:grpSpPr>
        <p:sp>
          <p:nvSpPr>
            <p:cNvPr id="32" name="Oval 60"/>
            <p:cNvSpPr>
              <a:spLocks noChangeAspect="1"/>
            </p:cNvSpPr>
            <p:nvPr/>
          </p:nvSpPr>
          <p:spPr>
            <a:xfrm>
              <a:off x="1677608" y="2996952"/>
              <a:ext cx="1395643" cy="1395643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81000"/>
                  </a:schemeClr>
                </a:gs>
                <a:gs pos="0">
                  <a:schemeClr val="bg1">
                    <a:lumMod val="99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317500" dist="1143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" name="Oval 29"/>
            <p:cNvSpPr>
              <a:spLocks noChangeAspect="1"/>
            </p:cNvSpPr>
            <p:nvPr/>
          </p:nvSpPr>
          <p:spPr>
            <a:xfrm>
              <a:off x="1850114" y="3169458"/>
              <a:ext cx="1050630" cy="1050630"/>
            </a:xfrm>
            <a:prstGeom prst="ellipse">
              <a:avLst/>
            </a:prstGeom>
            <a:gradFill>
              <a:gsLst>
                <a:gs pos="0">
                  <a:srgbClr val="026C68"/>
                </a:gs>
                <a:gs pos="100000">
                  <a:srgbClr val="059188"/>
                </a:gs>
              </a:gsLst>
              <a:lin ang="5400000" scaled="1"/>
            </a:gradFill>
            <a:ln w="120650">
              <a:gradFill flip="none" rotWithShape="1">
                <a:gsLst>
                  <a:gs pos="0">
                    <a:schemeClr val="bg1">
                      <a:lumMod val="78000"/>
                    </a:schemeClr>
                  </a:gs>
                  <a:gs pos="100000">
                    <a:schemeClr val="bg1">
                      <a:lumMod val="98000"/>
                    </a:schemeClr>
                  </a:gs>
                </a:gsLst>
                <a:lin ang="5400000" scaled="1"/>
                <a:tileRect/>
              </a:gradFill>
            </a:ln>
            <a:effectLst>
              <a:innerShdw blurRad="330200" dist="165100" dir="16200000">
                <a:prstClr val="black">
                  <a:alpha val="5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99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2955333" y="358081"/>
            <a:ext cx="1046460" cy="1046460"/>
            <a:chOff x="1677608" y="2996952"/>
            <a:chExt cx="1395643" cy="1395643"/>
          </a:xfrm>
        </p:grpSpPr>
        <p:sp>
          <p:nvSpPr>
            <p:cNvPr id="35" name="Oval 60"/>
            <p:cNvSpPr>
              <a:spLocks noChangeAspect="1"/>
            </p:cNvSpPr>
            <p:nvPr/>
          </p:nvSpPr>
          <p:spPr>
            <a:xfrm>
              <a:off x="1677608" y="2996952"/>
              <a:ext cx="1395643" cy="1395643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81000"/>
                  </a:schemeClr>
                </a:gs>
                <a:gs pos="0">
                  <a:schemeClr val="bg1">
                    <a:lumMod val="99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317500" dist="1143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" name="Oval 29"/>
            <p:cNvSpPr>
              <a:spLocks noChangeAspect="1"/>
            </p:cNvSpPr>
            <p:nvPr/>
          </p:nvSpPr>
          <p:spPr>
            <a:xfrm>
              <a:off x="1850114" y="3169458"/>
              <a:ext cx="1050630" cy="1050630"/>
            </a:xfrm>
            <a:prstGeom prst="ellipse">
              <a:avLst/>
            </a:prstGeom>
            <a:gradFill>
              <a:gsLst>
                <a:gs pos="0">
                  <a:srgbClr val="C72319"/>
                </a:gs>
                <a:gs pos="100000">
                  <a:srgbClr val="F66C47"/>
                </a:gs>
              </a:gsLst>
              <a:lin ang="5400000" scaled="1"/>
            </a:gradFill>
            <a:ln w="120650">
              <a:gradFill flip="none" rotWithShape="1">
                <a:gsLst>
                  <a:gs pos="0">
                    <a:schemeClr val="bg1">
                      <a:lumMod val="78000"/>
                    </a:schemeClr>
                  </a:gs>
                  <a:gs pos="100000">
                    <a:schemeClr val="bg1">
                      <a:lumMod val="98000"/>
                    </a:schemeClr>
                  </a:gs>
                </a:gsLst>
                <a:lin ang="5400000" scaled="1"/>
                <a:tileRect/>
              </a:gradFill>
            </a:ln>
            <a:effectLst>
              <a:innerShdw blurRad="330200" dist="165100" dir="16200000">
                <a:prstClr val="black">
                  <a:alpha val="5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99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7" name="TextBox 40"/>
          <p:cNvSpPr txBox="1"/>
          <p:nvPr/>
        </p:nvSpPr>
        <p:spPr>
          <a:xfrm flipH="1">
            <a:off x="3343583" y="603474"/>
            <a:ext cx="269960" cy="6000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99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</a:t>
            </a:r>
            <a:endParaRPr lang="id-ID" sz="3299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TextBox 41"/>
          <p:cNvSpPr txBox="1"/>
          <p:nvPr/>
        </p:nvSpPr>
        <p:spPr>
          <a:xfrm flipH="1">
            <a:off x="4462455" y="619085"/>
            <a:ext cx="269960" cy="6000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99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录</a:t>
            </a:r>
            <a:endParaRPr lang="id-ID" sz="3299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TextBox 42"/>
          <p:cNvSpPr txBox="1"/>
          <p:nvPr/>
        </p:nvSpPr>
        <p:spPr>
          <a:xfrm flipH="1">
            <a:off x="5533549" y="614063"/>
            <a:ext cx="269960" cy="6000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99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页</a:t>
            </a:r>
            <a:endParaRPr lang="id-ID" sz="3299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-17314" y="-151"/>
            <a:ext cx="2285999" cy="34280"/>
          </a:xfrm>
          <a:prstGeom prst="rect">
            <a:avLst/>
          </a:prstGeom>
          <a:solidFill>
            <a:srgbClr val="F66C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2"/>
          </a:p>
        </p:txBody>
      </p:sp>
      <p:sp>
        <p:nvSpPr>
          <p:cNvPr id="41" name="矩形 40"/>
          <p:cNvSpPr/>
          <p:nvPr/>
        </p:nvSpPr>
        <p:spPr>
          <a:xfrm>
            <a:off x="2268686" y="-151"/>
            <a:ext cx="2285999" cy="34280"/>
          </a:xfrm>
          <a:prstGeom prst="rect">
            <a:avLst/>
          </a:prstGeom>
          <a:solidFill>
            <a:srgbClr val="F343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2"/>
          </a:p>
        </p:txBody>
      </p:sp>
      <p:sp>
        <p:nvSpPr>
          <p:cNvPr id="42" name="矩形 41"/>
          <p:cNvSpPr/>
          <p:nvPr/>
        </p:nvSpPr>
        <p:spPr>
          <a:xfrm>
            <a:off x="4554685" y="-151"/>
            <a:ext cx="2285999" cy="34280"/>
          </a:xfrm>
          <a:prstGeom prst="rect">
            <a:avLst/>
          </a:prstGeom>
          <a:solidFill>
            <a:srgbClr val="0591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2"/>
          </a:p>
        </p:txBody>
      </p:sp>
      <p:sp>
        <p:nvSpPr>
          <p:cNvPr id="43" name="矩形 42"/>
          <p:cNvSpPr/>
          <p:nvPr/>
        </p:nvSpPr>
        <p:spPr>
          <a:xfrm>
            <a:off x="6822346" y="-151"/>
            <a:ext cx="2304339" cy="34280"/>
          </a:xfrm>
          <a:prstGeom prst="rect">
            <a:avLst/>
          </a:prstGeom>
          <a:solidFill>
            <a:srgbClr val="037A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2"/>
          </a:p>
        </p:txBody>
      </p:sp>
      <p:sp>
        <p:nvSpPr>
          <p:cNvPr id="44" name="矩形 43"/>
          <p:cNvSpPr/>
          <p:nvPr/>
        </p:nvSpPr>
        <p:spPr>
          <a:xfrm rot="2700000">
            <a:off x="-401251" y="1976030"/>
            <a:ext cx="1673992" cy="1673992"/>
          </a:xfrm>
          <a:prstGeom prst="rect">
            <a:avLst/>
          </a:prstGeom>
          <a:gradFill>
            <a:gsLst>
              <a:gs pos="0">
                <a:srgbClr val="DC4A1B"/>
              </a:gs>
              <a:gs pos="100000">
                <a:srgbClr val="F66C47"/>
              </a:gs>
            </a:gsLst>
            <a:lin ang="5400000" scaled="1"/>
          </a:gradFill>
          <a:ln>
            <a:noFill/>
          </a:ln>
          <a:effectLst>
            <a:outerShdw blurRad="215900" dist="1143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2"/>
          </a:p>
        </p:txBody>
      </p:sp>
      <p:sp>
        <p:nvSpPr>
          <p:cNvPr id="45" name="矩形 44"/>
          <p:cNvSpPr/>
          <p:nvPr/>
        </p:nvSpPr>
        <p:spPr>
          <a:xfrm rot="2700000">
            <a:off x="-559909" y="1242982"/>
            <a:ext cx="1235233" cy="1235233"/>
          </a:xfrm>
          <a:prstGeom prst="rect">
            <a:avLst/>
          </a:prstGeom>
          <a:gradFill>
            <a:gsLst>
              <a:gs pos="0">
                <a:srgbClr val="DC4A1B"/>
              </a:gs>
              <a:gs pos="100000">
                <a:srgbClr val="F66C47"/>
              </a:gs>
            </a:gsLst>
            <a:lin ang="5400000" scaled="1"/>
          </a:gradFill>
          <a:ln>
            <a:noFill/>
          </a:ln>
          <a:effectLst>
            <a:outerShdw blurRad="215900" dist="1143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2"/>
          </a:p>
        </p:txBody>
      </p:sp>
      <p:sp>
        <p:nvSpPr>
          <p:cNvPr id="46" name="矩形 45"/>
          <p:cNvSpPr/>
          <p:nvPr/>
        </p:nvSpPr>
        <p:spPr>
          <a:xfrm rot="2700000">
            <a:off x="-273095" y="3257223"/>
            <a:ext cx="997629" cy="997629"/>
          </a:xfrm>
          <a:prstGeom prst="rect">
            <a:avLst/>
          </a:prstGeom>
          <a:gradFill>
            <a:gsLst>
              <a:gs pos="0">
                <a:srgbClr val="03435C"/>
              </a:gs>
              <a:gs pos="100000">
                <a:srgbClr val="037A9B"/>
              </a:gs>
            </a:gsLst>
            <a:lin ang="5400000" scaled="1"/>
          </a:gradFill>
          <a:ln>
            <a:noFill/>
          </a:ln>
          <a:effectLst>
            <a:outerShdw blurRad="215900" dist="1143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2"/>
          </a:p>
        </p:txBody>
      </p:sp>
      <p:sp>
        <p:nvSpPr>
          <p:cNvPr id="47" name="矩形 46"/>
          <p:cNvSpPr/>
          <p:nvPr/>
        </p:nvSpPr>
        <p:spPr>
          <a:xfrm rot="2700000">
            <a:off x="465865" y="3134551"/>
            <a:ext cx="408629" cy="408629"/>
          </a:xfrm>
          <a:prstGeom prst="rect">
            <a:avLst/>
          </a:prstGeom>
          <a:gradFill>
            <a:gsLst>
              <a:gs pos="0">
                <a:srgbClr val="C72319"/>
              </a:gs>
              <a:gs pos="100000">
                <a:srgbClr val="F34347"/>
              </a:gs>
            </a:gsLst>
            <a:lin ang="5400000" scaled="1"/>
          </a:gradFill>
          <a:ln>
            <a:noFill/>
          </a:ln>
          <a:effectLst>
            <a:outerShdw blurRad="215900" dist="1143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2"/>
          </a:p>
        </p:txBody>
      </p:sp>
      <p:sp>
        <p:nvSpPr>
          <p:cNvPr id="48" name="矩形 47"/>
          <p:cNvSpPr/>
          <p:nvPr/>
        </p:nvSpPr>
        <p:spPr>
          <a:xfrm rot="2700000">
            <a:off x="-420265" y="1987780"/>
            <a:ext cx="840529" cy="840529"/>
          </a:xfrm>
          <a:prstGeom prst="rect">
            <a:avLst/>
          </a:prstGeom>
          <a:gradFill>
            <a:gsLst>
              <a:gs pos="0">
                <a:srgbClr val="026C68"/>
              </a:gs>
              <a:gs pos="100000">
                <a:srgbClr val="059188"/>
              </a:gs>
            </a:gsLst>
            <a:lin ang="5400000" scaled="1"/>
          </a:gradFill>
          <a:ln>
            <a:noFill/>
          </a:ln>
          <a:effectLst>
            <a:outerShdw blurRad="215900" dist="1143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2"/>
          </a:p>
        </p:txBody>
      </p:sp>
      <p:sp>
        <p:nvSpPr>
          <p:cNvPr id="49" name="矩形 48"/>
          <p:cNvSpPr/>
          <p:nvPr/>
        </p:nvSpPr>
        <p:spPr>
          <a:xfrm rot="2700000">
            <a:off x="7780269" y="1897044"/>
            <a:ext cx="1673992" cy="1673992"/>
          </a:xfrm>
          <a:prstGeom prst="rect">
            <a:avLst/>
          </a:prstGeom>
          <a:gradFill>
            <a:gsLst>
              <a:gs pos="0">
                <a:srgbClr val="DC4A1B"/>
              </a:gs>
              <a:gs pos="100000">
                <a:srgbClr val="F66C47"/>
              </a:gs>
            </a:gsLst>
            <a:lin ang="5400000" scaled="1"/>
          </a:gradFill>
          <a:ln>
            <a:noFill/>
          </a:ln>
          <a:effectLst>
            <a:outerShdw blurRad="215900" dist="1143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2"/>
          </a:p>
        </p:txBody>
      </p:sp>
      <p:sp>
        <p:nvSpPr>
          <p:cNvPr id="50" name="矩形 49"/>
          <p:cNvSpPr/>
          <p:nvPr/>
        </p:nvSpPr>
        <p:spPr>
          <a:xfrm rot="2700000">
            <a:off x="8167521" y="1121151"/>
            <a:ext cx="1235233" cy="1235233"/>
          </a:xfrm>
          <a:prstGeom prst="rect">
            <a:avLst/>
          </a:prstGeom>
          <a:gradFill>
            <a:gsLst>
              <a:gs pos="0">
                <a:srgbClr val="03435C"/>
              </a:gs>
              <a:gs pos="100000">
                <a:srgbClr val="037A9B"/>
              </a:gs>
            </a:gsLst>
            <a:lin ang="5400000" scaled="1"/>
          </a:gradFill>
          <a:ln>
            <a:noFill/>
          </a:ln>
          <a:effectLst>
            <a:outerShdw blurRad="215900" dist="1143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2"/>
          </a:p>
        </p:txBody>
      </p:sp>
      <p:sp>
        <p:nvSpPr>
          <p:cNvPr id="51" name="矩形 50"/>
          <p:cNvSpPr/>
          <p:nvPr/>
        </p:nvSpPr>
        <p:spPr>
          <a:xfrm rot="2700000">
            <a:off x="8563232" y="3232459"/>
            <a:ext cx="980731" cy="980731"/>
          </a:xfrm>
          <a:prstGeom prst="rect">
            <a:avLst/>
          </a:prstGeom>
          <a:gradFill>
            <a:gsLst>
              <a:gs pos="0">
                <a:srgbClr val="C72319"/>
              </a:gs>
              <a:gs pos="100000">
                <a:srgbClr val="F34347"/>
              </a:gs>
            </a:gsLst>
            <a:lin ang="5400000" scaled="1"/>
          </a:gradFill>
          <a:ln>
            <a:noFill/>
          </a:ln>
          <a:effectLst>
            <a:outerShdw blurRad="215900" dist="1143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2"/>
          </a:p>
        </p:txBody>
      </p:sp>
      <p:sp>
        <p:nvSpPr>
          <p:cNvPr id="52" name="矩形 51"/>
          <p:cNvSpPr/>
          <p:nvPr/>
        </p:nvSpPr>
        <p:spPr>
          <a:xfrm rot="2700000">
            <a:off x="8234668" y="3610455"/>
            <a:ext cx="408629" cy="408629"/>
          </a:xfrm>
          <a:prstGeom prst="rect">
            <a:avLst/>
          </a:prstGeom>
          <a:gradFill>
            <a:gsLst>
              <a:gs pos="0">
                <a:srgbClr val="026C68"/>
              </a:gs>
              <a:gs pos="100000">
                <a:srgbClr val="059188"/>
              </a:gs>
            </a:gsLst>
            <a:lin ang="5400000" scaled="1"/>
          </a:gradFill>
          <a:ln>
            <a:noFill/>
          </a:ln>
          <a:effectLst>
            <a:outerShdw blurRad="215900" dist="1143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2" b="1" dirty="0"/>
          </a:p>
        </p:txBody>
      </p:sp>
      <p:sp>
        <p:nvSpPr>
          <p:cNvPr id="53" name="矩形 52"/>
          <p:cNvSpPr/>
          <p:nvPr/>
        </p:nvSpPr>
        <p:spPr>
          <a:xfrm rot="2700000">
            <a:off x="8018718" y="1724427"/>
            <a:ext cx="840529" cy="840529"/>
          </a:xfrm>
          <a:prstGeom prst="rect">
            <a:avLst/>
          </a:prstGeom>
          <a:gradFill>
            <a:gsLst>
              <a:gs pos="0">
                <a:srgbClr val="026C68"/>
              </a:gs>
              <a:gs pos="100000">
                <a:srgbClr val="059188"/>
              </a:gs>
            </a:gsLst>
            <a:lin ang="5400000" scaled="1"/>
          </a:gradFill>
          <a:ln>
            <a:noFill/>
          </a:ln>
          <a:effectLst>
            <a:outerShdw blurRad="215900" dist="1143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2"/>
          </a:p>
        </p:txBody>
      </p:sp>
      <p:sp>
        <p:nvSpPr>
          <p:cNvPr id="54" name="矩形 53"/>
          <p:cNvSpPr/>
          <p:nvPr/>
        </p:nvSpPr>
        <p:spPr>
          <a:xfrm rot="2700000">
            <a:off x="-310627" y="3610456"/>
            <a:ext cx="408629" cy="408629"/>
          </a:xfrm>
          <a:prstGeom prst="rect">
            <a:avLst/>
          </a:prstGeom>
          <a:gradFill>
            <a:gsLst>
              <a:gs pos="0">
                <a:srgbClr val="026C68"/>
              </a:gs>
              <a:gs pos="100000">
                <a:srgbClr val="059188"/>
              </a:gs>
            </a:gsLst>
            <a:lin ang="5400000" scaled="1"/>
          </a:gradFill>
          <a:ln>
            <a:noFill/>
          </a:ln>
          <a:effectLst>
            <a:outerShdw blurRad="215900" dist="1143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2"/>
          </a:p>
        </p:txBody>
      </p:sp>
      <p:sp>
        <p:nvSpPr>
          <p:cNvPr id="55" name="矩形 54"/>
          <p:cNvSpPr/>
          <p:nvPr/>
        </p:nvSpPr>
        <p:spPr>
          <a:xfrm rot="2700000">
            <a:off x="7803136" y="3099412"/>
            <a:ext cx="217120" cy="217120"/>
          </a:xfrm>
          <a:prstGeom prst="rect">
            <a:avLst/>
          </a:prstGeom>
          <a:gradFill>
            <a:gsLst>
              <a:gs pos="0">
                <a:srgbClr val="03435C"/>
              </a:gs>
              <a:gs pos="100000">
                <a:srgbClr val="037A9B"/>
              </a:gs>
            </a:gsLst>
            <a:lin ang="5400000" scaled="1"/>
          </a:gradFill>
          <a:ln>
            <a:noFill/>
          </a:ln>
          <a:effectLst>
            <a:outerShdw blurRad="215900" dist="1143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2" b="1" dirty="0"/>
          </a:p>
        </p:txBody>
      </p:sp>
      <p:sp>
        <p:nvSpPr>
          <p:cNvPr id="56" name="矩形 55"/>
          <p:cNvSpPr/>
          <p:nvPr/>
        </p:nvSpPr>
        <p:spPr>
          <a:xfrm rot="2700000">
            <a:off x="1070397" y="2240287"/>
            <a:ext cx="217120" cy="217120"/>
          </a:xfrm>
          <a:prstGeom prst="rect">
            <a:avLst/>
          </a:prstGeom>
          <a:gradFill>
            <a:gsLst>
              <a:gs pos="0">
                <a:srgbClr val="03435C"/>
              </a:gs>
              <a:gs pos="100000">
                <a:srgbClr val="037A9B"/>
              </a:gs>
            </a:gsLst>
            <a:lin ang="5400000" scaled="1"/>
          </a:gradFill>
          <a:ln>
            <a:noFill/>
          </a:ln>
          <a:effectLst>
            <a:outerShdw blurRad="215900" dist="1143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2" b="1" dirty="0"/>
          </a:p>
        </p:txBody>
      </p:sp>
    </p:spTree>
    <p:extLst>
      <p:ext uri="{BB962C8B-B14F-4D97-AF65-F5344CB8AC3E}">
        <p14:creationId xmlns:p14="http://schemas.microsoft.com/office/powerpoint/2010/main" val="314253096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airplane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" presetClass="entr" presetSubtype="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3" presetClass="entr" presetSubtype="16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53" presetClass="entr" presetSubtype="16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53" presetClass="entr" presetSubtype="16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75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3250"/>
                            </p:stCondLst>
                            <p:childTnLst>
                              <p:par>
                                <p:cTn id="7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4250"/>
                            </p:stCondLst>
                            <p:childTnLst>
                              <p:par>
                                <p:cTn id="7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4750"/>
                            </p:stCondLst>
                            <p:childTnLst>
                              <p:par>
                                <p:cTn id="8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750"/>
                            </p:stCondLst>
                            <p:childTnLst>
                              <p:par>
                                <p:cTn id="8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6250"/>
                            </p:stCondLst>
                            <p:childTnLst>
                              <p:par>
                                <p:cTn id="9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7250"/>
                            </p:stCondLst>
                            <p:childTnLst>
                              <p:par>
                                <p:cTn id="9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7750"/>
                            </p:stCondLst>
                            <p:childTnLst>
                              <p:par>
                                <p:cTn id="10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8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9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5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1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7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0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3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6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2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5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8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1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4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6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7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0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3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6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8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9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2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4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5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 animBg="1"/>
      <p:bldP spid="7" grpId="0"/>
      <p:bldP spid="8" grpId="0" animBg="1"/>
      <p:bldP spid="9" grpId="0" animBg="1"/>
      <p:bldP spid="13" grpId="0" animBg="1"/>
      <p:bldP spid="23" grpId="0" animBg="1"/>
      <p:bldP spid="24" grpId="0" animBg="1"/>
      <p:bldP spid="25" grpId="0" animBg="1"/>
      <p:bldP spid="26" grpId="0"/>
      <p:bldP spid="27" grpId="0"/>
      <p:bldP spid="37" grpId="0"/>
      <p:bldP spid="38" grpId="0"/>
      <p:bldP spid="39" grpId="0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293117" y="242680"/>
            <a:ext cx="3104449" cy="369332"/>
            <a:chOff x="585861" y="319364"/>
            <a:chExt cx="4139268" cy="492443"/>
          </a:xfrm>
        </p:grpSpPr>
        <p:sp>
          <p:nvSpPr>
            <p:cNvPr id="5" name="文本框 23"/>
            <p:cNvSpPr txBox="1"/>
            <p:nvPr/>
          </p:nvSpPr>
          <p:spPr>
            <a:xfrm>
              <a:off x="718210" y="319364"/>
              <a:ext cx="2184788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8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标题文字内容 </a:t>
              </a:r>
              <a:endPara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等腰三角形 5"/>
            <p:cNvSpPr/>
            <p:nvPr/>
          </p:nvSpPr>
          <p:spPr>
            <a:xfrm rot="16200000" flipH="1" flipV="1">
              <a:off x="509927" y="489745"/>
              <a:ext cx="304323" cy="152455"/>
            </a:xfrm>
            <a:prstGeom prst="triangle">
              <a:avLst/>
            </a:prstGeom>
            <a:solidFill>
              <a:srgbClr val="E2532A"/>
            </a:soli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>
                <a:solidFill>
                  <a:srgbClr val="080808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" name="文本框 23"/>
            <p:cNvSpPr txBox="1"/>
            <p:nvPr/>
          </p:nvSpPr>
          <p:spPr>
            <a:xfrm>
              <a:off x="2497594" y="429775"/>
              <a:ext cx="2227535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5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Click </a:t>
              </a:r>
              <a:r>
                <a:rPr lang="en-US" altLang="zh-CN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here to add Title</a:t>
              </a:r>
              <a:endPara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8" name="直角三角形 7"/>
          <p:cNvSpPr/>
          <p:nvPr/>
        </p:nvSpPr>
        <p:spPr>
          <a:xfrm rot="13500000">
            <a:off x="4882673" y="2765494"/>
            <a:ext cx="248776" cy="248776"/>
          </a:xfrm>
          <a:prstGeom prst="rtTriangle">
            <a:avLst/>
          </a:prstGeom>
          <a:gradFill flip="none" rotWithShape="1">
            <a:gsLst>
              <a:gs pos="100000">
                <a:schemeClr val="bg1">
                  <a:lumMod val="84000"/>
                </a:schemeClr>
              </a:gs>
              <a:gs pos="0">
                <a:schemeClr val="bg1">
                  <a:lumMod val="91000"/>
                </a:schemeClr>
              </a:gs>
            </a:gsLst>
            <a:lin ang="2700000" scaled="1"/>
            <a:tileRect/>
          </a:gradFill>
          <a:ln>
            <a:noFill/>
          </a:ln>
          <a:effectLst>
            <a:outerShdw blurRad="127000" dist="63500" dir="2700000" algn="tl" rotWithShape="0">
              <a:prstClr val="black">
                <a:alpha val="25000"/>
              </a:prstClr>
            </a:outerShdw>
          </a:effectLst>
          <a:scene3d>
            <a:camera prst="orthographicFront"/>
            <a:lightRig rig="threePt" dir="t">
              <a:rot lat="0" lon="0" rev="0"/>
            </a:lightRig>
          </a:scene3d>
          <a:sp3d>
            <a:bevelT w="19050" h="63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2"/>
          </a:p>
        </p:txBody>
      </p:sp>
      <p:sp>
        <p:nvSpPr>
          <p:cNvPr id="9" name="直角三角形 8"/>
          <p:cNvSpPr/>
          <p:nvPr/>
        </p:nvSpPr>
        <p:spPr>
          <a:xfrm rot="2719133">
            <a:off x="3982795" y="2160815"/>
            <a:ext cx="226160" cy="226160"/>
          </a:xfrm>
          <a:prstGeom prst="rtTriangle">
            <a:avLst/>
          </a:prstGeom>
          <a:gradFill flip="none" rotWithShape="1">
            <a:gsLst>
              <a:gs pos="100000">
                <a:schemeClr val="bg1">
                  <a:lumMod val="84000"/>
                </a:schemeClr>
              </a:gs>
              <a:gs pos="0">
                <a:schemeClr val="bg1">
                  <a:lumMod val="91000"/>
                </a:schemeClr>
              </a:gs>
            </a:gsLst>
            <a:lin ang="2700000" scaled="1"/>
            <a:tileRect/>
          </a:gradFill>
          <a:ln>
            <a:noFill/>
          </a:ln>
          <a:effectLst>
            <a:outerShdw blurRad="127000" dist="63500" dir="2700000" algn="tl" rotWithShape="0">
              <a:prstClr val="black">
                <a:alpha val="25000"/>
              </a:prstClr>
            </a:outerShdw>
          </a:effectLst>
          <a:scene3d>
            <a:camera prst="orthographicFront"/>
            <a:lightRig rig="threePt" dir="t">
              <a:rot lat="0" lon="0" rev="0"/>
            </a:lightRig>
          </a:scene3d>
          <a:sp3d>
            <a:bevelT w="19050" h="63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2"/>
          </a:p>
        </p:txBody>
      </p:sp>
      <p:sp>
        <p:nvSpPr>
          <p:cNvPr id="10" name="直角三角形 9"/>
          <p:cNvSpPr/>
          <p:nvPr/>
        </p:nvSpPr>
        <p:spPr>
          <a:xfrm rot="2719133">
            <a:off x="3983391" y="3392196"/>
            <a:ext cx="224969" cy="226160"/>
          </a:xfrm>
          <a:prstGeom prst="rtTriangle">
            <a:avLst/>
          </a:prstGeom>
          <a:gradFill flip="none" rotWithShape="1">
            <a:gsLst>
              <a:gs pos="100000">
                <a:schemeClr val="bg1">
                  <a:lumMod val="84000"/>
                </a:schemeClr>
              </a:gs>
              <a:gs pos="0">
                <a:schemeClr val="bg1">
                  <a:lumMod val="91000"/>
                </a:schemeClr>
              </a:gs>
            </a:gsLst>
            <a:lin ang="2700000" scaled="1"/>
            <a:tileRect/>
          </a:gradFill>
          <a:ln>
            <a:noFill/>
          </a:ln>
          <a:effectLst>
            <a:outerShdw blurRad="127000" dist="63500" dir="2700000" algn="tl" rotWithShape="0">
              <a:prstClr val="black">
                <a:alpha val="25000"/>
              </a:prstClr>
            </a:outerShdw>
          </a:effectLst>
          <a:scene3d>
            <a:camera prst="orthographicFront"/>
            <a:lightRig rig="threePt" dir="t">
              <a:rot lat="0" lon="0" rev="0"/>
            </a:lightRig>
          </a:scene3d>
          <a:sp3d>
            <a:bevelT w="19050" h="63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2"/>
          </a:p>
        </p:txBody>
      </p:sp>
      <p:sp>
        <p:nvSpPr>
          <p:cNvPr id="11" name="直角三角形 10"/>
          <p:cNvSpPr/>
          <p:nvPr/>
        </p:nvSpPr>
        <p:spPr>
          <a:xfrm rot="13500000">
            <a:off x="4882078" y="3996875"/>
            <a:ext cx="249966" cy="248776"/>
          </a:xfrm>
          <a:prstGeom prst="rtTriangle">
            <a:avLst/>
          </a:prstGeom>
          <a:gradFill flip="none" rotWithShape="1">
            <a:gsLst>
              <a:gs pos="100000">
                <a:schemeClr val="bg1">
                  <a:lumMod val="84000"/>
                </a:schemeClr>
              </a:gs>
              <a:gs pos="0">
                <a:schemeClr val="bg1">
                  <a:lumMod val="91000"/>
                </a:schemeClr>
              </a:gs>
            </a:gsLst>
            <a:lin ang="2700000" scaled="1"/>
            <a:tileRect/>
          </a:gradFill>
          <a:ln>
            <a:noFill/>
          </a:ln>
          <a:effectLst>
            <a:outerShdw blurRad="127000" dist="63500" dir="2700000" algn="tl" rotWithShape="0">
              <a:prstClr val="black">
                <a:alpha val="25000"/>
              </a:prstClr>
            </a:outerShdw>
          </a:effectLst>
          <a:scene3d>
            <a:camera prst="orthographicFront"/>
            <a:lightRig rig="threePt" dir="t">
              <a:rot lat="0" lon="0" rev="0"/>
            </a:lightRig>
          </a:scene3d>
          <a:sp3d>
            <a:bevelT w="19050" h="63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2"/>
          </a:p>
        </p:txBody>
      </p:sp>
      <p:sp>
        <p:nvSpPr>
          <p:cNvPr id="12" name="椭圆 11"/>
          <p:cNvSpPr/>
          <p:nvPr/>
        </p:nvSpPr>
        <p:spPr>
          <a:xfrm>
            <a:off x="4341674" y="2659557"/>
            <a:ext cx="458272" cy="459462"/>
          </a:xfrm>
          <a:prstGeom prst="ellipse">
            <a:avLst/>
          </a:prstGeom>
          <a:gradFill>
            <a:gsLst>
              <a:gs pos="0">
                <a:srgbClr val="026C68"/>
              </a:gs>
              <a:gs pos="100000">
                <a:srgbClr val="059188"/>
              </a:gs>
            </a:gsLst>
            <a:lin ang="5400000" scaled="1"/>
          </a:gradFill>
          <a:ln w="120650">
            <a:gradFill flip="none" rotWithShape="1">
              <a:gsLst>
                <a:gs pos="0">
                  <a:schemeClr val="bg1">
                    <a:lumMod val="78000"/>
                  </a:schemeClr>
                </a:gs>
                <a:gs pos="100000">
                  <a:schemeClr val="bg1">
                    <a:lumMod val="98000"/>
                  </a:schemeClr>
                </a:gs>
              </a:gsLst>
              <a:lin ang="5400000" scaled="1"/>
              <a:tileRect/>
            </a:gradFill>
          </a:ln>
          <a:effectLst>
            <a:innerShdw blurRad="330200" dist="165100" dir="16200000">
              <a:prstClr val="black">
                <a:alpha val="5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99" dirty="0">
                <a:solidFill>
                  <a:schemeClr val="bg1"/>
                </a:solidFill>
                <a:latin typeface="Impact MT Std" pitchFamily="34" charset="0"/>
              </a:rPr>
              <a:t>3</a:t>
            </a:r>
            <a:endParaRPr lang="zh-CN" altLang="en-US" sz="2099" dirty="0">
              <a:solidFill>
                <a:schemeClr val="bg1"/>
              </a:solidFill>
              <a:latin typeface="Impact MT Std" pitchFamily="34" charset="0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4341674" y="2044164"/>
            <a:ext cx="458272" cy="459462"/>
          </a:xfrm>
          <a:prstGeom prst="ellipse">
            <a:avLst/>
          </a:prstGeom>
          <a:gradFill>
            <a:gsLst>
              <a:gs pos="0">
                <a:srgbClr val="03435C"/>
              </a:gs>
              <a:gs pos="100000">
                <a:srgbClr val="037A9B"/>
              </a:gs>
            </a:gsLst>
            <a:lin ang="5400000" scaled="1"/>
          </a:gradFill>
          <a:ln w="120650">
            <a:gradFill flip="none" rotWithShape="1">
              <a:gsLst>
                <a:gs pos="0">
                  <a:schemeClr val="bg1">
                    <a:lumMod val="78000"/>
                  </a:schemeClr>
                </a:gs>
                <a:gs pos="100000">
                  <a:schemeClr val="bg1">
                    <a:lumMod val="98000"/>
                  </a:schemeClr>
                </a:gs>
              </a:gsLst>
              <a:lin ang="5400000" scaled="1"/>
              <a:tileRect/>
            </a:gradFill>
          </a:ln>
          <a:effectLst>
            <a:innerShdw blurRad="330200" dist="165100" dir="16200000">
              <a:prstClr val="black">
                <a:alpha val="5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 dirty="0">
                <a:solidFill>
                  <a:schemeClr val="bg1"/>
                </a:solidFill>
                <a:latin typeface="Impact MT Std" pitchFamily="34" charset="0"/>
              </a:rPr>
              <a:t>4</a:t>
            </a:r>
            <a:endParaRPr lang="zh-CN" altLang="en-US" sz="1800" dirty="0">
              <a:solidFill>
                <a:schemeClr val="bg1"/>
              </a:solidFill>
              <a:latin typeface="Impact MT Std" pitchFamily="34" charset="0"/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4341674" y="3276140"/>
            <a:ext cx="458272" cy="458271"/>
          </a:xfrm>
          <a:prstGeom prst="ellipse">
            <a:avLst/>
          </a:prstGeom>
          <a:gradFill>
            <a:gsLst>
              <a:gs pos="0">
                <a:srgbClr val="C72319"/>
              </a:gs>
              <a:gs pos="100000">
                <a:srgbClr val="F34347"/>
              </a:gs>
            </a:gsLst>
            <a:lin ang="5400000" scaled="1"/>
          </a:gradFill>
          <a:ln w="120650">
            <a:gradFill flip="none" rotWithShape="1">
              <a:gsLst>
                <a:gs pos="0">
                  <a:schemeClr val="bg1">
                    <a:lumMod val="78000"/>
                  </a:schemeClr>
                </a:gs>
                <a:gs pos="100000">
                  <a:schemeClr val="bg1">
                    <a:lumMod val="98000"/>
                  </a:schemeClr>
                </a:gs>
              </a:gsLst>
              <a:lin ang="5400000" scaled="1"/>
              <a:tileRect/>
            </a:gradFill>
          </a:ln>
          <a:effectLst>
            <a:innerShdw blurRad="330200" dist="165100" dir="16200000">
              <a:prstClr val="black">
                <a:alpha val="5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99" dirty="0">
                <a:solidFill>
                  <a:schemeClr val="bg1"/>
                </a:solidFill>
                <a:latin typeface="Impact MT Std" pitchFamily="34" charset="0"/>
              </a:rPr>
              <a:t>2</a:t>
            </a:r>
            <a:endParaRPr lang="zh-CN" altLang="en-US" sz="2099" dirty="0">
              <a:solidFill>
                <a:schemeClr val="bg1"/>
              </a:solidFill>
              <a:latin typeface="Impact MT Std" pitchFamily="34" charset="0"/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4341674" y="3891532"/>
            <a:ext cx="458272" cy="459462"/>
          </a:xfrm>
          <a:prstGeom prst="ellipse">
            <a:avLst/>
          </a:prstGeom>
          <a:gradFill>
            <a:gsLst>
              <a:gs pos="0">
                <a:srgbClr val="DC4A1B"/>
              </a:gs>
              <a:gs pos="100000">
                <a:srgbClr val="F66C47"/>
              </a:gs>
            </a:gsLst>
            <a:lin ang="5400000" scaled="1"/>
          </a:gradFill>
          <a:ln w="120650">
            <a:gradFill flip="none" rotWithShape="1">
              <a:gsLst>
                <a:gs pos="0">
                  <a:schemeClr val="bg1">
                    <a:lumMod val="78000"/>
                  </a:schemeClr>
                </a:gs>
                <a:gs pos="100000">
                  <a:schemeClr val="bg1">
                    <a:lumMod val="98000"/>
                  </a:schemeClr>
                </a:gs>
              </a:gsLst>
              <a:lin ang="5400000" scaled="1"/>
              <a:tileRect/>
            </a:gradFill>
          </a:ln>
          <a:effectLst>
            <a:innerShdw blurRad="330200" dist="165100" dir="16200000">
              <a:prstClr val="black">
                <a:alpha val="5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99" dirty="0">
                <a:solidFill>
                  <a:schemeClr val="bg1"/>
                </a:solidFill>
                <a:latin typeface="Impact MT Std" pitchFamily="34" charset="0"/>
              </a:rPr>
              <a:t>1</a:t>
            </a:r>
            <a:endParaRPr lang="zh-CN" altLang="en-US" sz="2099" dirty="0">
              <a:solidFill>
                <a:schemeClr val="bg1"/>
              </a:solidFill>
              <a:latin typeface="Impact MT Std" pitchFamily="34" charset="0"/>
            </a:endParaRPr>
          </a:p>
        </p:txBody>
      </p:sp>
      <p:grpSp>
        <p:nvGrpSpPr>
          <p:cNvPr id="16" name="Group 4"/>
          <p:cNvGrpSpPr>
            <a:grpSpLocks noChangeAspect="1"/>
          </p:cNvGrpSpPr>
          <p:nvPr/>
        </p:nvGrpSpPr>
        <p:grpSpPr bwMode="auto">
          <a:xfrm>
            <a:off x="4281413" y="1005984"/>
            <a:ext cx="529791" cy="842692"/>
            <a:chOff x="2813" y="511"/>
            <a:chExt cx="916" cy="1457"/>
          </a:xfrm>
          <a:gradFill>
            <a:gsLst>
              <a:gs pos="0">
                <a:srgbClr val="C72319"/>
              </a:gs>
              <a:gs pos="100000">
                <a:srgbClr val="F34347"/>
              </a:gs>
            </a:gsLst>
            <a:lin ang="5400000" scaled="1"/>
          </a:gradFill>
        </p:grpSpPr>
        <p:sp>
          <p:nvSpPr>
            <p:cNvPr id="17" name="Freeform 5"/>
            <p:cNvSpPr>
              <a:spLocks noEditPoints="1"/>
            </p:cNvSpPr>
            <p:nvPr/>
          </p:nvSpPr>
          <p:spPr bwMode="auto">
            <a:xfrm>
              <a:off x="2813" y="1159"/>
              <a:ext cx="248" cy="546"/>
            </a:xfrm>
            <a:custGeom>
              <a:avLst/>
              <a:gdLst>
                <a:gd name="T0" fmla="*/ 0 w 104"/>
                <a:gd name="T1" fmla="*/ 108 h 230"/>
                <a:gd name="T2" fmla="*/ 21 w 104"/>
                <a:gd name="T3" fmla="*/ 230 h 230"/>
                <a:gd name="T4" fmla="*/ 78 w 104"/>
                <a:gd name="T5" fmla="*/ 144 h 230"/>
                <a:gd name="T6" fmla="*/ 104 w 104"/>
                <a:gd name="T7" fmla="*/ 144 h 230"/>
                <a:gd name="T8" fmla="*/ 59 w 104"/>
                <a:gd name="T9" fmla="*/ 0 h 230"/>
                <a:gd name="T10" fmla="*/ 0 w 104"/>
                <a:gd name="T11" fmla="*/ 108 h 230"/>
                <a:gd name="T12" fmla="*/ 0 w 104"/>
                <a:gd name="T13" fmla="*/ 108 h 230"/>
                <a:gd name="T14" fmla="*/ 0 w 104"/>
                <a:gd name="T15" fmla="*/ 108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4" h="230">
                  <a:moveTo>
                    <a:pt x="0" y="108"/>
                  </a:moveTo>
                  <a:cubicBezTo>
                    <a:pt x="21" y="230"/>
                    <a:pt x="21" y="230"/>
                    <a:pt x="21" y="230"/>
                  </a:cubicBezTo>
                  <a:cubicBezTo>
                    <a:pt x="78" y="144"/>
                    <a:pt x="78" y="144"/>
                    <a:pt x="78" y="144"/>
                  </a:cubicBezTo>
                  <a:cubicBezTo>
                    <a:pt x="104" y="144"/>
                    <a:pt x="104" y="144"/>
                    <a:pt x="104" y="144"/>
                  </a:cubicBezTo>
                  <a:cubicBezTo>
                    <a:pt x="84" y="86"/>
                    <a:pt x="70" y="38"/>
                    <a:pt x="59" y="0"/>
                  </a:cubicBezTo>
                  <a:lnTo>
                    <a:pt x="0" y="108"/>
                  </a:lnTo>
                  <a:close/>
                  <a:moveTo>
                    <a:pt x="0" y="108"/>
                  </a:moveTo>
                  <a:cubicBezTo>
                    <a:pt x="0" y="108"/>
                    <a:pt x="0" y="108"/>
                    <a:pt x="0" y="10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62" tIns="34281" rIns="68562" bIns="34281" numCol="1" anchor="t" anchorCtr="0" compatLnSpc="1"/>
            <a:lstStyle/>
            <a:p>
              <a:endParaRPr lang="zh-CN" altLang="en-US" sz="1012"/>
            </a:p>
          </p:txBody>
        </p:sp>
        <p:sp>
          <p:nvSpPr>
            <p:cNvPr id="18" name="Freeform 6"/>
            <p:cNvSpPr>
              <a:spLocks noEditPoints="1"/>
            </p:cNvSpPr>
            <p:nvPr/>
          </p:nvSpPr>
          <p:spPr bwMode="auto">
            <a:xfrm>
              <a:off x="3482" y="1159"/>
              <a:ext cx="247" cy="546"/>
            </a:xfrm>
            <a:custGeom>
              <a:avLst/>
              <a:gdLst>
                <a:gd name="T0" fmla="*/ 45 w 104"/>
                <a:gd name="T1" fmla="*/ 0 h 230"/>
                <a:gd name="T2" fmla="*/ 0 w 104"/>
                <a:gd name="T3" fmla="*/ 144 h 230"/>
                <a:gd name="T4" fmla="*/ 26 w 104"/>
                <a:gd name="T5" fmla="*/ 144 h 230"/>
                <a:gd name="T6" fmla="*/ 84 w 104"/>
                <a:gd name="T7" fmla="*/ 230 h 230"/>
                <a:gd name="T8" fmla="*/ 104 w 104"/>
                <a:gd name="T9" fmla="*/ 108 h 230"/>
                <a:gd name="T10" fmla="*/ 45 w 104"/>
                <a:gd name="T11" fmla="*/ 0 h 230"/>
                <a:gd name="T12" fmla="*/ 45 w 104"/>
                <a:gd name="T13" fmla="*/ 0 h 230"/>
                <a:gd name="T14" fmla="*/ 45 w 104"/>
                <a:gd name="T15" fmla="*/ 0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4" h="230">
                  <a:moveTo>
                    <a:pt x="45" y="0"/>
                  </a:moveTo>
                  <a:cubicBezTo>
                    <a:pt x="35" y="38"/>
                    <a:pt x="20" y="86"/>
                    <a:pt x="0" y="144"/>
                  </a:cubicBezTo>
                  <a:cubicBezTo>
                    <a:pt x="26" y="144"/>
                    <a:pt x="26" y="144"/>
                    <a:pt x="26" y="144"/>
                  </a:cubicBezTo>
                  <a:cubicBezTo>
                    <a:pt x="84" y="230"/>
                    <a:pt x="84" y="230"/>
                    <a:pt x="84" y="230"/>
                  </a:cubicBezTo>
                  <a:cubicBezTo>
                    <a:pt x="104" y="108"/>
                    <a:pt x="104" y="108"/>
                    <a:pt x="104" y="108"/>
                  </a:cubicBezTo>
                  <a:lnTo>
                    <a:pt x="45" y="0"/>
                  </a:lnTo>
                  <a:close/>
                  <a:moveTo>
                    <a:pt x="45" y="0"/>
                  </a:moveTo>
                  <a:cubicBezTo>
                    <a:pt x="45" y="0"/>
                    <a:pt x="45" y="0"/>
                    <a:pt x="4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62" tIns="34281" rIns="68562" bIns="34281" numCol="1" anchor="t" anchorCtr="0" compatLnSpc="1"/>
            <a:lstStyle/>
            <a:p>
              <a:endParaRPr lang="zh-CN" altLang="en-US" sz="1012"/>
            </a:p>
          </p:txBody>
        </p:sp>
        <p:sp>
          <p:nvSpPr>
            <p:cNvPr id="19" name="Freeform 7"/>
            <p:cNvSpPr>
              <a:spLocks noEditPoints="1"/>
            </p:cNvSpPr>
            <p:nvPr/>
          </p:nvSpPr>
          <p:spPr bwMode="auto">
            <a:xfrm>
              <a:off x="3172" y="1669"/>
              <a:ext cx="198" cy="299"/>
            </a:xfrm>
            <a:custGeom>
              <a:avLst/>
              <a:gdLst>
                <a:gd name="T0" fmla="*/ 42 w 83"/>
                <a:gd name="T1" fmla="*/ 0 h 126"/>
                <a:gd name="T2" fmla="*/ 0 w 83"/>
                <a:gd name="T3" fmla="*/ 41 h 126"/>
                <a:gd name="T4" fmla="*/ 42 w 83"/>
                <a:gd name="T5" fmla="*/ 126 h 126"/>
                <a:gd name="T6" fmla="*/ 83 w 83"/>
                <a:gd name="T7" fmla="*/ 41 h 126"/>
                <a:gd name="T8" fmla="*/ 42 w 83"/>
                <a:gd name="T9" fmla="*/ 0 h 126"/>
                <a:gd name="T10" fmla="*/ 42 w 83"/>
                <a:gd name="T11" fmla="*/ 0 h 126"/>
                <a:gd name="T12" fmla="*/ 42 w 83"/>
                <a:gd name="T13" fmla="*/ 0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126">
                  <a:moveTo>
                    <a:pt x="42" y="0"/>
                  </a:moveTo>
                  <a:cubicBezTo>
                    <a:pt x="19" y="0"/>
                    <a:pt x="0" y="18"/>
                    <a:pt x="0" y="41"/>
                  </a:cubicBezTo>
                  <a:cubicBezTo>
                    <a:pt x="0" y="64"/>
                    <a:pt x="42" y="126"/>
                    <a:pt x="42" y="126"/>
                  </a:cubicBezTo>
                  <a:cubicBezTo>
                    <a:pt x="42" y="126"/>
                    <a:pt x="83" y="64"/>
                    <a:pt x="83" y="41"/>
                  </a:cubicBezTo>
                  <a:cubicBezTo>
                    <a:pt x="83" y="18"/>
                    <a:pt x="65" y="0"/>
                    <a:pt x="42" y="0"/>
                  </a:cubicBezTo>
                  <a:close/>
                  <a:moveTo>
                    <a:pt x="42" y="0"/>
                  </a:moveTo>
                  <a:cubicBezTo>
                    <a:pt x="42" y="0"/>
                    <a:pt x="42" y="0"/>
                    <a:pt x="4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62" tIns="34281" rIns="68562" bIns="34281" numCol="1" anchor="t" anchorCtr="0" compatLnSpc="1"/>
            <a:lstStyle/>
            <a:p>
              <a:endParaRPr lang="zh-CN" altLang="en-US" sz="1012"/>
            </a:p>
          </p:txBody>
        </p:sp>
        <p:sp>
          <p:nvSpPr>
            <p:cNvPr id="20" name="Freeform 8"/>
            <p:cNvSpPr>
              <a:spLocks noEditPoints="1"/>
            </p:cNvSpPr>
            <p:nvPr/>
          </p:nvSpPr>
          <p:spPr bwMode="auto">
            <a:xfrm>
              <a:off x="2968" y="872"/>
              <a:ext cx="609" cy="759"/>
            </a:xfrm>
            <a:custGeom>
              <a:avLst/>
              <a:gdLst>
                <a:gd name="T0" fmla="*/ 128 w 256"/>
                <a:gd name="T1" fmla="*/ 0 h 320"/>
                <a:gd name="T2" fmla="*/ 58 w 256"/>
                <a:gd name="T3" fmla="*/ 14 h 320"/>
                <a:gd name="T4" fmla="*/ 94 w 256"/>
                <a:gd name="T5" fmla="*/ 282 h 320"/>
                <a:gd name="T6" fmla="*/ 28 w 256"/>
                <a:gd name="T7" fmla="*/ 29 h 320"/>
                <a:gd name="T8" fmla="*/ 0 w 256"/>
                <a:gd name="T9" fmla="*/ 50 h 320"/>
                <a:gd name="T10" fmla="*/ 81 w 256"/>
                <a:gd name="T11" fmla="*/ 320 h 320"/>
                <a:gd name="T12" fmla="*/ 175 w 256"/>
                <a:gd name="T13" fmla="*/ 320 h 320"/>
                <a:gd name="T14" fmla="*/ 256 w 256"/>
                <a:gd name="T15" fmla="*/ 50 h 320"/>
                <a:gd name="T16" fmla="*/ 128 w 256"/>
                <a:gd name="T17" fmla="*/ 0 h 320"/>
                <a:gd name="T18" fmla="*/ 128 w 256"/>
                <a:gd name="T19" fmla="*/ 0 h 320"/>
                <a:gd name="T20" fmla="*/ 128 w 256"/>
                <a:gd name="T21" fmla="*/ 0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6" h="320">
                  <a:moveTo>
                    <a:pt x="128" y="0"/>
                  </a:moveTo>
                  <a:cubicBezTo>
                    <a:pt x="103" y="0"/>
                    <a:pt x="80" y="5"/>
                    <a:pt x="58" y="14"/>
                  </a:cubicBezTo>
                  <a:cubicBezTo>
                    <a:pt x="58" y="102"/>
                    <a:pt x="82" y="207"/>
                    <a:pt x="94" y="282"/>
                  </a:cubicBezTo>
                  <a:cubicBezTo>
                    <a:pt x="79" y="235"/>
                    <a:pt x="30" y="125"/>
                    <a:pt x="28" y="29"/>
                  </a:cubicBezTo>
                  <a:cubicBezTo>
                    <a:pt x="18" y="35"/>
                    <a:pt x="9" y="42"/>
                    <a:pt x="0" y="50"/>
                  </a:cubicBezTo>
                  <a:cubicBezTo>
                    <a:pt x="7" y="104"/>
                    <a:pt x="48" y="225"/>
                    <a:pt x="81" y="320"/>
                  </a:cubicBezTo>
                  <a:cubicBezTo>
                    <a:pt x="175" y="320"/>
                    <a:pt x="175" y="320"/>
                    <a:pt x="175" y="320"/>
                  </a:cubicBezTo>
                  <a:cubicBezTo>
                    <a:pt x="208" y="225"/>
                    <a:pt x="248" y="104"/>
                    <a:pt x="256" y="50"/>
                  </a:cubicBezTo>
                  <a:cubicBezTo>
                    <a:pt x="222" y="19"/>
                    <a:pt x="177" y="0"/>
                    <a:pt x="128" y="0"/>
                  </a:cubicBezTo>
                  <a:close/>
                  <a:moveTo>
                    <a:pt x="128" y="0"/>
                  </a:moveTo>
                  <a:cubicBezTo>
                    <a:pt x="128" y="0"/>
                    <a:pt x="128" y="0"/>
                    <a:pt x="1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62" tIns="34281" rIns="68562" bIns="34281" numCol="1" anchor="t" anchorCtr="0" compatLnSpc="1"/>
            <a:lstStyle/>
            <a:p>
              <a:endParaRPr lang="zh-CN" altLang="en-US" sz="1012"/>
            </a:p>
          </p:txBody>
        </p:sp>
        <p:sp>
          <p:nvSpPr>
            <p:cNvPr id="21" name="Freeform 9"/>
            <p:cNvSpPr>
              <a:spLocks noEditPoints="1"/>
            </p:cNvSpPr>
            <p:nvPr/>
          </p:nvSpPr>
          <p:spPr bwMode="auto">
            <a:xfrm>
              <a:off x="2968" y="511"/>
              <a:ext cx="609" cy="391"/>
            </a:xfrm>
            <a:custGeom>
              <a:avLst/>
              <a:gdLst>
                <a:gd name="T0" fmla="*/ 86 w 256"/>
                <a:gd name="T1" fmla="*/ 42 h 165"/>
                <a:gd name="T2" fmla="*/ 59 w 256"/>
                <a:gd name="T3" fmla="*/ 135 h 165"/>
                <a:gd name="T4" fmla="*/ 128 w 256"/>
                <a:gd name="T5" fmla="*/ 124 h 165"/>
                <a:gd name="T6" fmla="*/ 256 w 256"/>
                <a:gd name="T7" fmla="*/ 165 h 165"/>
                <a:gd name="T8" fmla="*/ 128 w 256"/>
                <a:gd name="T9" fmla="*/ 0 h 165"/>
                <a:gd name="T10" fmla="*/ 0 w 256"/>
                <a:gd name="T11" fmla="*/ 165 h 165"/>
                <a:gd name="T12" fmla="*/ 30 w 256"/>
                <a:gd name="T13" fmla="*/ 147 h 165"/>
                <a:gd name="T14" fmla="*/ 86 w 256"/>
                <a:gd name="T15" fmla="*/ 42 h 165"/>
                <a:gd name="T16" fmla="*/ 86 w 256"/>
                <a:gd name="T17" fmla="*/ 42 h 165"/>
                <a:gd name="T18" fmla="*/ 86 w 256"/>
                <a:gd name="T19" fmla="*/ 42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6" h="165">
                  <a:moveTo>
                    <a:pt x="86" y="42"/>
                  </a:moveTo>
                  <a:cubicBezTo>
                    <a:pt x="70" y="67"/>
                    <a:pt x="62" y="99"/>
                    <a:pt x="59" y="135"/>
                  </a:cubicBezTo>
                  <a:cubicBezTo>
                    <a:pt x="81" y="128"/>
                    <a:pt x="104" y="124"/>
                    <a:pt x="128" y="124"/>
                  </a:cubicBezTo>
                  <a:cubicBezTo>
                    <a:pt x="176" y="124"/>
                    <a:pt x="220" y="139"/>
                    <a:pt x="256" y="165"/>
                  </a:cubicBezTo>
                  <a:cubicBezTo>
                    <a:pt x="245" y="29"/>
                    <a:pt x="128" y="0"/>
                    <a:pt x="128" y="0"/>
                  </a:cubicBezTo>
                  <a:cubicBezTo>
                    <a:pt x="128" y="0"/>
                    <a:pt x="11" y="29"/>
                    <a:pt x="0" y="165"/>
                  </a:cubicBezTo>
                  <a:cubicBezTo>
                    <a:pt x="9" y="158"/>
                    <a:pt x="19" y="152"/>
                    <a:pt x="30" y="147"/>
                  </a:cubicBezTo>
                  <a:cubicBezTo>
                    <a:pt x="34" y="105"/>
                    <a:pt x="50" y="67"/>
                    <a:pt x="86" y="42"/>
                  </a:cubicBezTo>
                  <a:close/>
                  <a:moveTo>
                    <a:pt x="86" y="42"/>
                  </a:moveTo>
                  <a:cubicBezTo>
                    <a:pt x="86" y="42"/>
                    <a:pt x="86" y="42"/>
                    <a:pt x="86" y="4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62" tIns="34281" rIns="68562" bIns="34281" numCol="1" anchor="t" anchorCtr="0" compatLnSpc="1"/>
            <a:lstStyle/>
            <a:p>
              <a:endParaRPr lang="zh-CN" altLang="en-US" sz="1012"/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5219903" y="3715821"/>
            <a:ext cx="1837335" cy="767492"/>
            <a:chOff x="8779234" y="1963160"/>
            <a:chExt cx="2450418" cy="1023589"/>
          </a:xfrm>
        </p:grpSpPr>
        <p:sp>
          <p:nvSpPr>
            <p:cNvPr id="23" name="矩形 22"/>
            <p:cNvSpPr/>
            <p:nvPr/>
          </p:nvSpPr>
          <p:spPr>
            <a:xfrm>
              <a:off x="9367977" y="1963160"/>
              <a:ext cx="1285303" cy="33086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1012" b="1" dirty="0">
                  <a:solidFill>
                    <a:srgbClr val="F66C4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点击输入标题</a:t>
              </a:r>
            </a:p>
          </p:txBody>
        </p:sp>
        <p:sp>
          <p:nvSpPr>
            <p:cNvPr id="24" name="矩形 23"/>
            <p:cNvSpPr/>
            <p:nvPr/>
          </p:nvSpPr>
          <p:spPr>
            <a:xfrm>
              <a:off x="8779234" y="2303307"/>
              <a:ext cx="2450418" cy="683442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05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请在此输入详细的文字介绍信息，表达图表的含义。</a:t>
              </a: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2142363" y="3003685"/>
            <a:ext cx="1837335" cy="767492"/>
            <a:chOff x="8779234" y="1963160"/>
            <a:chExt cx="2450418" cy="1023589"/>
          </a:xfrm>
        </p:grpSpPr>
        <p:sp>
          <p:nvSpPr>
            <p:cNvPr id="26" name="矩形 25"/>
            <p:cNvSpPr/>
            <p:nvPr/>
          </p:nvSpPr>
          <p:spPr>
            <a:xfrm>
              <a:off x="9367977" y="1963160"/>
              <a:ext cx="1285303" cy="33086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1012" b="1" dirty="0">
                  <a:solidFill>
                    <a:srgbClr val="F3434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点击输入标题</a:t>
              </a:r>
            </a:p>
          </p:txBody>
        </p:sp>
        <p:sp>
          <p:nvSpPr>
            <p:cNvPr id="27" name="矩形 26"/>
            <p:cNvSpPr/>
            <p:nvPr/>
          </p:nvSpPr>
          <p:spPr>
            <a:xfrm>
              <a:off x="8779234" y="2303307"/>
              <a:ext cx="2450418" cy="683442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05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请在此输入详细的文字介绍信息，表达图表的含义。</a:t>
              </a: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5219903" y="2463766"/>
            <a:ext cx="1837335" cy="767492"/>
            <a:chOff x="8779234" y="1963160"/>
            <a:chExt cx="2450418" cy="1023589"/>
          </a:xfrm>
        </p:grpSpPr>
        <p:sp>
          <p:nvSpPr>
            <p:cNvPr id="29" name="矩形 28"/>
            <p:cNvSpPr/>
            <p:nvPr/>
          </p:nvSpPr>
          <p:spPr>
            <a:xfrm>
              <a:off x="9367977" y="1963160"/>
              <a:ext cx="1285303" cy="33086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1012" b="1" dirty="0">
                  <a:solidFill>
                    <a:srgbClr val="05918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点击输入标题</a:t>
              </a:r>
            </a:p>
          </p:txBody>
        </p:sp>
        <p:sp>
          <p:nvSpPr>
            <p:cNvPr id="30" name="矩形 29"/>
            <p:cNvSpPr/>
            <p:nvPr/>
          </p:nvSpPr>
          <p:spPr>
            <a:xfrm>
              <a:off x="8779234" y="2303307"/>
              <a:ext cx="2450418" cy="683442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05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请在此输入详细的文字介绍信息，表达图表的含义。</a:t>
              </a: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2142363" y="1869855"/>
            <a:ext cx="1837335" cy="767492"/>
            <a:chOff x="8779234" y="1963160"/>
            <a:chExt cx="2450418" cy="1023589"/>
          </a:xfrm>
        </p:grpSpPr>
        <p:sp>
          <p:nvSpPr>
            <p:cNvPr id="32" name="矩形 31"/>
            <p:cNvSpPr/>
            <p:nvPr/>
          </p:nvSpPr>
          <p:spPr>
            <a:xfrm>
              <a:off x="9367977" y="1963160"/>
              <a:ext cx="1285303" cy="33086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1012" b="1" dirty="0">
                  <a:solidFill>
                    <a:srgbClr val="037A9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点击输入标题</a:t>
              </a:r>
            </a:p>
          </p:txBody>
        </p:sp>
        <p:sp>
          <p:nvSpPr>
            <p:cNvPr id="33" name="矩形 32"/>
            <p:cNvSpPr/>
            <p:nvPr/>
          </p:nvSpPr>
          <p:spPr>
            <a:xfrm>
              <a:off x="8779234" y="2303307"/>
              <a:ext cx="2450418" cy="683442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05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请在此输入详细的文字介绍信息，表达图表的含义。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14625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14:gallery dir="l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50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6000"/>
                            </p:stCondLst>
                            <p:childTnLst>
                              <p:par>
                                <p:cTn id="4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70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75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8000"/>
                            </p:stCondLst>
                            <p:childTnLst>
                              <p:par>
                                <p:cTn id="6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293117" y="242680"/>
            <a:ext cx="3104449" cy="369332"/>
            <a:chOff x="585861" y="319364"/>
            <a:chExt cx="4139268" cy="492443"/>
          </a:xfrm>
        </p:grpSpPr>
        <p:sp>
          <p:nvSpPr>
            <p:cNvPr id="5" name="文本框 23"/>
            <p:cNvSpPr txBox="1"/>
            <p:nvPr/>
          </p:nvSpPr>
          <p:spPr>
            <a:xfrm>
              <a:off x="718210" y="319364"/>
              <a:ext cx="2184788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8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标题文字内容 </a:t>
              </a:r>
              <a:endPara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等腰三角形 5"/>
            <p:cNvSpPr/>
            <p:nvPr/>
          </p:nvSpPr>
          <p:spPr>
            <a:xfrm rot="16200000" flipH="1" flipV="1">
              <a:off x="509927" y="489745"/>
              <a:ext cx="304323" cy="152455"/>
            </a:xfrm>
            <a:prstGeom prst="triangle">
              <a:avLst/>
            </a:prstGeom>
            <a:solidFill>
              <a:srgbClr val="E2532A"/>
            </a:soli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>
                <a:solidFill>
                  <a:srgbClr val="080808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" name="文本框 23"/>
            <p:cNvSpPr txBox="1"/>
            <p:nvPr/>
          </p:nvSpPr>
          <p:spPr>
            <a:xfrm>
              <a:off x="2497594" y="429775"/>
              <a:ext cx="2227535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5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Click </a:t>
              </a:r>
              <a:r>
                <a:rPr lang="en-US" altLang="zh-CN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here to add Title</a:t>
              </a:r>
              <a:endPara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1386476" y="1853114"/>
            <a:ext cx="1525515" cy="1361705"/>
            <a:chOff x="3342359" y="1161598"/>
            <a:chExt cx="2123116" cy="1895135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9" name="任意多边形 8"/>
            <p:cNvSpPr/>
            <p:nvPr/>
          </p:nvSpPr>
          <p:spPr bwMode="auto">
            <a:xfrm rot="10800000">
              <a:off x="3342359" y="1161598"/>
              <a:ext cx="2123116" cy="1895135"/>
            </a:xfrm>
            <a:custGeom>
              <a:avLst/>
              <a:gdLst>
                <a:gd name="connsiteX0" fmla="*/ 1795626 w 2791387"/>
                <a:gd name="connsiteY0" fmla="*/ 2117139 h 2491648"/>
                <a:gd name="connsiteX1" fmla="*/ 1950063 w 2791387"/>
                <a:gd name="connsiteY1" fmla="*/ 2028434 h 2491648"/>
                <a:gd name="connsiteX2" fmla="*/ 2350454 w 2791387"/>
                <a:gd name="connsiteY2" fmla="*/ 1334530 h 2491648"/>
                <a:gd name="connsiteX3" fmla="*/ 2350454 w 2791387"/>
                <a:gd name="connsiteY3" fmla="*/ 1157119 h 2491648"/>
                <a:gd name="connsiteX4" fmla="*/ 1950063 w 2791387"/>
                <a:gd name="connsiteY4" fmla="*/ 463215 h 2491648"/>
                <a:gd name="connsiteX5" fmla="*/ 1795626 w 2791387"/>
                <a:gd name="connsiteY5" fmla="*/ 374509 h 2491648"/>
                <a:gd name="connsiteX6" fmla="*/ 994844 w 2791387"/>
                <a:gd name="connsiteY6" fmla="*/ 374509 h 2491648"/>
                <a:gd name="connsiteX7" fmla="*/ 840408 w 2791387"/>
                <a:gd name="connsiteY7" fmla="*/ 463215 h 2491648"/>
                <a:gd name="connsiteX8" fmla="*/ 440017 w 2791387"/>
                <a:gd name="connsiteY8" fmla="*/ 1157119 h 2491648"/>
                <a:gd name="connsiteX9" fmla="*/ 440017 w 2791387"/>
                <a:gd name="connsiteY9" fmla="*/ 1334530 h 2491648"/>
                <a:gd name="connsiteX10" fmla="*/ 840408 w 2791387"/>
                <a:gd name="connsiteY10" fmla="*/ 2028434 h 2491648"/>
                <a:gd name="connsiteX11" fmla="*/ 994844 w 2791387"/>
                <a:gd name="connsiteY11" fmla="*/ 2117139 h 2491648"/>
                <a:gd name="connsiteX12" fmla="*/ 1967414 w 2791387"/>
                <a:gd name="connsiteY12" fmla="*/ 2491648 h 2491648"/>
                <a:gd name="connsiteX13" fmla="*/ 822440 w 2791387"/>
                <a:gd name="connsiteY13" fmla="*/ 2491648 h 2491648"/>
                <a:gd name="connsiteX14" fmla="*/ 601623 w 2791387"/>
                <a:gd name="connsiteY14" fmla="*/ 2364815 h 2491648"/>
                <a:gd name="connsiteX15" fmla="*/ 29136 w 2791387"/>
                <a:gd name="connsiteY15" fmla="*/ 1372657 h 2491648"/>
                <a:gd name="connsiteX16" fmla="*/ 29136 w 2791387"/>
                <a:gd name="connsiteY16" fmla="*/ 1118992 h 2491648"/>
                <a:gd name="connsiteX17" fmla="*/ 601623 w 2791387"/>
                <a:gd name="connsiteY17" fmla="*/ 126833 h 2491648"/>
                <a:gd name="connsiteX18" fmla="*/ 822440 w 2791387"/>
                <a:gd name="connsiteY18" fmla="*/ 0 h 2491648"/>
                <a:gd name="connsiteX19" fmla="*/ 1967414 w 2791387"/>
                <a:gd name="connsiteY19" fmla="*/ 0 h 2491648"/>
                <a:gd name="connsiteX20" fmla="*/ 2188231 w 2791387"/>
                <a:gd name="connsiteY20" fmla="*/ 126833 h 2491648"/>
                <a:gd name="connsiteX21" fmla="*/ 2760718 w 2791387"/>
                <a:gd name="connsiteY21" fmla="*/ 1118992 h 2491648"/>
                <a:gd name="connsiteX22" fmla="*/ 2760718 w 2791387"/>
                <a:gd name="connsiteY22" fmla="*/ 1372657 h 2491648"/>
                <a:gd name="connsiteX23" fmla="*/ 2188231 w 2791387"/>
                <a:gd name="connsiteY23" fmla="*/ 2364815 h 2491648"/>
                <a:gd name="connsiteX24" fmla="*/ 1967414 w 2791387"/>
                <a:gd name="connsiteY24" fmla="*/ 2491648 h 2491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791387" h="2491648">
                  <a:moveTo>
                    <a:pt x="1795626" y="2117139"/>
                  </a:moveTo>
                  <a:cubicBezTo>
                    <a:pt x="1852825" y="2117139"/>
                    <a:pt x="1921463" y="2077079"/>
                    <a:pt x="1950063" y="2028434"/>
                  </a:cubicBezTo>
                  <a:cubicBezTo>
                    <a:pt x="1950063" y="2028434"/>
                    <a:pt x="1950063" y="2028434"/>
                    <a:pt x="2350454" y="1334530"/>
                  </a:cubicBezTo>
                  <a:cubicBezTo>
                    <a:pt x="2379053" y="1285885"/>
                    <a:pt x="2379053" y="1205764"/>
                    <a:pt x="2350454" y="1157119"/>
                  </a:cubicBezTo>
                  <a:cubicBezTo>
                    <a:pt x="2350454" y="1157119"/>
                    <a:pt x="2350454" y="1157119"/>
                    <a:pt x="1950063" y="463215"/>
                  </a:cubicBezTo>
                  <a:cubicBezTo>
                    <a:pt x="1921463" y="414570"/>
                    <a:pt x="1852825" y="374509"/>
                    <a:pt x="1795626" y="374509"/>
                  </a:cubicBezTo>
                  <a:cubicBezTo>
                    <a:pt x="1795626" y="374509"/>
                    <a:pt x="1795626" y="374509"/>
                    <a:pt x="994844" y="374509"/>
                  </a:cubicBezTo>
                  <a:cubicBezTo>
                    <a:pt x="939075" y="374509"/>
                    <a:pt x="869007" y="414570"/>
                    <a:pt x="840408" y="463215"/>
                  </a:cubicBezTo>
                  <a:cubicBezTo>
                    <a:pt x="840408" y="463215"/>
                    <a:pt x="840408" y="463215"/>
                    <a:pt x="440017" y="1157119"/>
                  </a:cubicBezTo>
                  <a:cubicBezTo>
                    <a:pt x="412847" y="1205764"/>
                    <a:pt x="412847" y="1285885"/>
                    <a:pt x="440017" y="1334530"/>
                  </a:cubicBezTo>
                  <a:cubicBezTo>
                    <a:pt x="440017" y="1334530"/>
                    <a:pt x="440017" y="1334530"/>
                    <a:pt x="840408" y="2028434"/>
                  </a:cubicBezTo>
                  <a:cubicBezTo>
                    <a:pt x="869007" y="2077079"/>
                    <a:pt x="939075" y="2117139"/>
                    <a:pt x="994844" y="2117139"/>
                  </a:cubicBezTo>
                  <a:close/>
                  <a:moveTo>
                    <a:pt x="1967414" y="2491648"/>
                  </a:moveTo>
                  <a:lnTo>
                    <a:pt x="822440" y="2491648"/>
                  </a:lnTo>
                  <a:cubicBezTo>
                    <a:pt x="742700" y="2491648"/>
                    <a:pt x="642515" y="2434369"/>
                    <a:pt x="601623" y="2364815"/>
                  </a:cubicBezTo>
                  <a:cubicBezTo>
                    <a:pt x="29136" y="1372657"/>
                    <a:pt x="29136" y="1372657"/>
                    <a:pt x="29136" y="1372657"/>
                  </a:cubicBezTo>
                  <a:cubicBezTo>
                    <a:pt x="-9712" y="1303103"/>
                    <a:pt x="-9712" y="1188545"/>
                    <a:pt x="29136" y="1118992"/>
                  </a:cubicBezTo>
                  <a:cubicBezTo>
                    <a:pt x="601623" y="126833"/>
                    <a:pt x="601623" y="126833"/>
                    <a:pt x="601623" y="126833"/>
                  </a:cubicBezTo>
                  <a:cubicBezTo>
                    <a:pt x="642515" y="57280"/>
                    <a:pt x="742700" y="0"/>
                    <a:pt x="822440" y="0"/>
                  </a:cubicBezTo>
                  <a:cubicBezTo>
                    <a:pt x="1967414" y="0"/>
                    <a:pt x="1967414" y="0"/>
                    <a:pt x="1967414" y="0"/>
                  </a:cubicBezTo>
                  <a:cubicBezTo>
                    <a:pt x="2049198" y="0"/>
                    <a:pt x="2147339" y="57280"/>
                    <a:pt x="2188231" y="126833"/>
                  </a:cubicBezTo>
                  <a:cubicBezTo>
                    <a:pt x="2760718" y="1118992"/>
                    <a:pt x="2760718" y="1118992"/>
                    <a:pt x="2760718" y="1118992"/>
                  </a:cubicBezTo>
                  <a:cubicBezTo>
                    <a:pt x="2801610" y="1188545"/>
                    <a:pt x="2801610" y="1303103"/>
                    <a:pt x="2760718" y="1372657"/>
                  </a:cubicBezTo>
                  <a:cubicBezTo>
                    <a:pt x="2188231" y="2364815"/>
                    <a:pt x="2188231" y="2364815"/>
                    <a:pt x="2188231" y="2364815"/>
                  </a:cubicBezTo>
                  <a:cubicBezTo>
                    <a:pt x="2147339" y="2434369"/>
                    <a:pt x="2049198" y="2491648"/>
                    <a:pt x="1967414" y="2491648"/>
                  </a:cubicBezTo>
                  <a:close/>
                </a:path>
              </a:pathLst>
            </a:custGeom>
            <a:gradFill>
              <a:gsLst>
                <a:gs pos="0">
                  <a:srgbClr val="DC4A1B"/>
                </a:gs>
                <a:gs pos="100000">
                  <a:srgbClr val="F66C47"/>
                </a:gs>
              </a:gsLst>
              <a:lin ang="5400000" scaled="1"/>
            </a:gradFill>
            <a:ln w="19050">
              <a:noFill/>
            </a:ln>
            <a:effectLst>
              <a:innerShdw blurRad="63500" dist="63500" dir="2700000">
                <a:prstClr val="black">
                  <a:alpha val="50000"/>
                </a:prstClr>
              </a:innerShdw>
            </a:effectLst>
          </p:spPr>
          <p:txBody>
            <a:bodyPr vert="horz" wrap="square" lIns="68562" tIns="34281" rIns="68562" bIns="34281" numCol="1" anchor="t" anchorCtr="0" compatLnSpc="1">
              <a:noAutofit/>
            </a:bodyPr>
            <a:lstStyle/>
            <a:p>
              <a:endParaRPr lang="zh-CN" altLang="en-US" sz="1012">
                <a:solidFill>
                  <a:prstClr val="black"/>
                </a:solidFill>
              </a:endParaRPr>
            </a:p>
          </p:txBody>
        </p:sp>
        <p:sp>
          <p:nvSpPr>
            <p:cNvPr id="10" name="Freeform 5"/>
            <p:cNvSpPr/>
            <p:nvPr/>
          </p:nvSpPr>
          <p:spPr bwMode="auto">
            <a:xfrm rot="10800000">
              <a:off x="3656172" y="1456206"/>
              <a:ext cx="1495486" cy="1325435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 flip="none" rotWithShape="1">
              <a:gsLst>
                <a:gs pos="100000">
                  <a:schemeClr val="bg1">
                    <a:lumMod val="84000"/>
                  </a:schemeClr>
                </a:gs>
                <a:gs pos="0">
                  <a:schemeClr val="bg1">
                    <a:lumMod val="91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127000" dist="63500" dir="2700000" algn="tl" rotWithShape="0">
                <a:prstClr val="black">
                  <a:alpha val="25000"/>
                </a:prstClr>
              </a:outerShdw>
            </a:effectLst>
            <a:scene3d>
              <a:camera prst="orthographicFront"/>
              <a:lightRig rig="threePt" dir="t">
                <a:rot lat="0" lon="0" rev="0"/>
              </a:lightRig>
            </a:scene3d>
            <a:sp3d>
              <a:bevelT w="19050" h="6350" prst="angle"/>
            </a:sp3d>
          </p:spPr>
          <p:txBody>
            <a:bodyPr vert="horz" wrap="square" lIns="68562" tIns="34281" rIns="68562" bIns="34281" numCol="1" anchor="t" anchorCtr="0" compatLnSpc="1"/>
            <a:lstStyle/>
            <a:p>
              <a:endParaRPr lang="zh-CN" altLang="en-US" sz="1012">
                <a:solidFill>
                  <a:prstClr val="black"/>
                </a:solidFill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2628291" y="2538268"/>
            <a:ext cx="1476387" cy="1317853"/>
            <a:chOff x="3342359" y="1161598"/>
            <a:chExt cx="2123116" cy="1895135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12" name="任意多边形 11"/>
            <p:cNvSpPr/>
            <p:nvPr/>
          </p:nvSpPr>
          <p:spPr bwMode="auto">
            <a:xfrm rot="10800000">
              <a:off x="3342359" y="1161598"/>
              <a:ext cx="2123116" cy="1895135"/>
            </a:xfrm>
            <a:custGeom>
              <a:avLst/>
              <a:gdLst>
                <a:gd name="connsiteX0" fmla="*/ 1795626 w 2791387"/>
                <a:gd name="connsiteY0" fmla="*/ 2117139 h 2491648"/>
                <a:gd name="connsiteX1" fmla="*/ 1950063 w 2791387"/>
                <a:gd name="connsiteY1" fmla="*/ 2028434 h 2491648"/>
                <a:gd name="connsiteX2" fmla="*/ 2350454 w 2791387"/>
                <a:gd name="connsiteY2" fmla="*/ 1334530 h 2491648"/>
                <a:gd name="connsiteX3" fmla="*/ 2350454 w 2791387"/>
                <a:gd name="connsiteY3" fmla="*/ 1157119 h 2491648"/>
                <a:gd name="connsiteX4" fmla="*/ 1950063 w 2791387"/>
                <a:gd name="connsiteY4" fmla="*/ 463215 h 2491648"/>
                <a:gd name="connsiteX5" fmla="*/ 1795626 w 2791387"/>
                <a:gd name="connsiteY5" fmla="*/ 374509 h 2491648"/>
                <a:gd name="connsiteX6" fmla="*/ 994844 w 2791387"/>
                <a:gd name="connsiteY6" fmla="*/ 374509 h 2491648"/>
                <a:gd name="connsiteX7" fmla="*/ 840408 w 2791387"/>
                <a:gd name="connsiteY7" fmla="*/ 463215 h 2491648"/>
                <a:gd name="connsiteX8" fmla="*/ 440017 w 2791387"/>
                <a:gd name="connsiteY8" fmla="*/ 1157119 h 2491648"/>
                <a:gd name="connsiteX9" fmla="*/ 440017 w 2791387"/>
                <a:gd name="connsiteY9" fmla="*/ 1334530 h 2491648"/>
                <a:gd name="connsiteX10" fmla="*/ 840408 w 2791387"/>
                <a:gd name="connsiteY10" fmla="*/ 2028434 h 2491648"/>
                <a:gd name="connsiteX11" fmla="*/ 994844 w 2791387"/>
                <a:gd name="connsiteY11" fmla="*/ 2117139 h 2491648"/>
                <a:gd name="connsiteX12" fmla="*/ 1967414 w 2791387"/>
                <a:gd name="connsiteY12" fmla="*/ 2491648 h 2491648"/>
                <a:gd name="connsiteX13" fmla="*/ 822440 w 2791387"/>
                <a:gd name="connsiteY13" fmla="*/ 2491648 h 2491648"/>
                <a:gd name="connsiteX14" fmla="*/ 601623 w 2791387"/>
                <a:gd name="connsiteY14" fmla="*/ 2364815 h 2491648"/>
                <a:gd name="connsiteX15" fmla="*/ 29136 w 2791387"/>
                <a:gd name="connsiteY15" fmla="*/ 1372657 h 2491648"/>
                <a:gd name="connsiteX16" fmla="*/ 29136 w 2791387"/>
                <a:gd name="connsiteY16" fmla="*/ 1118992 h 2491648"/>
                <a:gd name="connsiteX17" fmla="*/ 601623 w 2791387"/>
                <a:gd name="connsiteY17" fmla="*/ 126833 h 2491648"/>
                <a:gd name="connsiteX18" fmla="*/ 822440 w 2791387"/>
                <a:gd name="connsiteY18" fmla="*/ 0 h 2491648"/>
                <a:gd name="connsiteX19" fmla="*/ 1967414 w 2791387"/>
                <a:gd name="connsiteY19" fmla="*/ 0 h 2491648"/>
                <a:gd name="connsiteX20" fmla="*/ 2188231 w 2791387"/>
                <a:gd name="connsiteY20" fmla="*/ 126833 h 2491648"/>
                <a:gd name="connsiteX21" fmla="*/ 2760718 w 2791387"/>
                <a:gd name="connsiteY21" fmla="*/ 1118992 h 2491648"/>
                <a:gd name="connsiteX22" fmla="*/ 2760718 w 2791387"/>
                <a:gd name="connsiteY22" fmla="*/ 1372657 h 2491648"/>
                <a:gd name="connsiteX23" fmla="*/ 2188231 w 2791387"/>
                <a:gd name="connsiteY23" fmla="*/ 2364815 h 2491648"/>
                <a:gd name="connsiteX24" fmla="*/ 1967414 w 2791387"/>
                <a:gd name="connsiteY24" fmla="*/ 2491648 h 2491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791387" h="2491648">
                  <a:moveTo>
                    <a:pt x="1795626" y="2117139"/>
                  </a:moveTo>
                  <a:cubicBezTo>
                    <a:pt x="1852825" y="2117139"/>
                    <a:pt x="1921463" y="2077079"/>
                    <a:pt x="1950063" y="2028434"/>
                  </a:cubicBezTo>
                  <a:cubicBezTo>
                    <a:pt x="1950063" y="2028434"/>
                    <a:pt x="1950063" y="2028434"/>
                    <a:pt x="2350454" y="1334530"/>
                  </a:cubicBezTo>
                  <a:cubicBezTo>
                    <a:pt x="2379053" y="1285885"/>
                    <a:pt x="2379053" y="1205764"/>
                    <a:pt x="2350454" y="1157119"/>
                  </a:cubicBezTo>
                  <a:cubicBezTo>
                    <a:pt x="2350454" y="1157119"/>
                    <a:pt x="2350454" y="1157119"/>
                    <a:pt x="1950063" y="463215"/>
                  </a:cubicBezTo>
                  <a:cubicBezTo>
                    <a:pt x="1921463" y="414570"/>
                    <a:pt x="1852825" y="374509"/>
                    <a:pt x="1795626" y="374509"/>
                  </a:cubicBezTo>
                  <a:cubicBezTo>
                    <a:pt x="1795626" y="374509"/>
                    <a:pt x="1795626" y="374509"/>
                    <a:pt x="994844" y="374509"/>
                  </a:cubicBezTo>
                  <a:cubicBezTo>
                    <a:pt x="939075" y="374509"/>
                    <a:pt x="869007" y="414570"/>
                    <a:pt x="840408" y="463215"/>
                  </a:cubicBezTo>
                  <a:cubicBezTo>
                    <a:pt x="840408" y="463215"/>
                    <a:pt x="840408" y="463215"/>
                    <a:pt x="440017" y="1157119"/>
                  </a:cubicBezTo>
                  <a:cubicBezTo>
                    <a:pt x="412847" y="1205764"/>
                    <a:pt x="412847" y="1285885"/>
                    <a:pt x="440017" y="1334530"/>
                  </a:cubicBezTo>
                  <a:cubicBezTo>
                    <a:pt x="440017" y="1334530"/>
                    <a:pt x="440017" y="1334530"/>
                    <a:pt x="840408" y="2028434"/>
                  </a:cubicBezTo>
                  <a:cubicBezTo>
                    <a:pt x="869007" y="2077079"/>
                    <a:pt x="939075" y="2117139"/>
                    <a:pt x="994844" y="2117139"/>
                  </a:cubicBezTo>
                  <a:close/>
                  <a:moveTo>
                    <a:pt x="1967414" y="2491648"/>
                  </a:moveTo>
                  <a:lnTo>
                    <a:pt x="822440" y="2491648"/>
                  </a:lnTo>
                  <a:cubicBezTo>
                    <a:pt x="742700" y="2491648"/>
                    <a:pt x="642515" y="2434369"/>
                    <a:pt x="601623" y="2364815"/>
                  </a:cubicBezTo>
                  <a:cubicBezTo>
                    <a:pt x="29136" y="1372657"/>
                    <a:pt x="29136" y="1372657"/>
                    <a:pt x="29136" y="1372657"/>
                  </a:cubicBezTo>
                  <a:cubicBezTo>
                    <a:pt x="-9712" y="1303103"/>
                    <a:pt x="-9712" y="1188545"/>
                    <a:pt x="29136" y="1118992"/>
                  </a:cubicBezTo>
                  <a:cubicBezTo>
                    <a:pt x="601623" y="126833"/>
                    <a:pt x="601623" y="126833"/>
                    <a:pt x="601623" y="126833"/>
                  </a:cubicBezTo>
                  <a:cubicBezTo>
                    <a:pt x="642515" y="57280"/>
                    <a:pt x="742700" y="0"/>
                    <a:pt x="822440" y="0"/>
                  </a:cubicBezTo>
                  <a:cubicBezTo>
                    <a:pt x="1967414" y="0"/>
                    <a:pt x="1967414" y="0"/>
                    <a:pt x="1967414" y="0"/>
                  </a:cubicBezTo>
                  <a:cubicBezTo>
                    <a:pt x="2049198" y="0"/>
                    <a:pt x="2147339" y="57280"/>
                    <a:pt x="2188231" y="126833"/>
                  </a:cubicBezTo>
                  <a:cubicBezTo>
                    <a:pt x="2760718" y="1118992"/>
                    <a:pt x="2760718" y="1118992"/>
                    <a:pt x="2760718" y="1118992"/>
                  </a:cubicBezTo>
                  <a:cubicBezTo>
                    <a:pt x="2801610" y="1188545"/>
                    <a:pt x="2801610" y="1303103"/>
                    <a:pt x="2760718" y="1372657"/>
                  </a:cubicBezTo>
                  <a:cubicBezTo>
                    <a:pt x="2188231" y="2364815"/>
                    <a:pt x="2188231" y="2364815"/>
                    <a:pt x="2188231" y="2364815"/>
                  </a:cubicBezTo>
                  <a:cubicBezTo>
                    <a:pt x="2147339" y="2434369"/>
                    <a:pt x="2049198" y="2491648"/>
                    <a:pt x="1967414" y="2491648"/>
                  </a:cubicBezTo>
                  <a:close/>
                </a:path>
              </a:pathLst>
            </a:custGeom>
            <a:gradFill>
              <a:gsLst>
                <a:gs pos="0">
                  <a:srgbClr val="C72319"/>
                </a:gs>
                <a:gs pos="100000">
                  <a:srgbClr val="F34347"/>
                </a:gs>
              </a:gsLst>
              <a:lin ang="5400000" scaled="1"/>
            </a:gradFill>
            <a:ln w="19050">
              <a:noFill/>
            </a:ln>
            <a:effectLst>
              <a:innerShdw blurRad="63500" dist="63500" dir="2700000">
                <a:prstClr val="black">
                  <a:alpha val="50000"/>
                </a:prstClr>
              </a:innerShdw>
            </a:effectLst>
          </p:spPr>
          <p:txBody>
            <a:bodyPr vert="horz" wrap="square" lIns="68562" tIns="34281" rIns="68562" bIns="34281" numCol="1" anchor="t" anchorCtr="0" compatLnSpc="1">
              <a:noAutofit/>
            </a:bodyPr>
            <a:lstStyle/>
            <a:p>
              <a:endParaRPr lang="zh-CN" altLang="en-US" sz="1012">
                <a:solidFill>
                  <a:prstClr val="black"/>
                </a:solidFill>
              </a:endParaRPr>
            </a:p>
          </p:txBody>
        </p:sp>
        <p:sp>
          <p:nvSpPr>
            <p:cNvPr id="13" name="Freeform 5"/>
            <p:cNvSpPr/>
            <p:nvPr/>
          </p:nvSpPr>
          <p:spPr bwMode="auto">
            <a:xfrm rot="10800000">
              <a:off x="3656172" y="1456206"/>
              <a:ext cx="1495486" cy="1325435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 flip="none" rotWithShape="1">
              <a:gsLst>
                <a:gs pos="100000">
                  <a:schemeClr val="bg1">
                    <a:lumMod val="84000"/>
                  </a:schemeClr>
                </a:gs>
                <a:gs pos="0">
                  <a:schemeClr val="bg1">
                    <a:lumMod val="91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127000" dist="63500" dir="2700000" algn="tl" rotWithShape="0">
                <a:prstClr val="black">
                  <a:alpha val="25000"/>
                </a:prstClr>
              </a:outerShdw>
            </a:effectLst>
            <a:scene3d>
              <a:camera prst="orthographicFront"/>
              <a:lightRig rig="threePt" dir="t">
                <a:rot lat="0" lon="0" rev="0"/>
              </a:lightRig>
            </a:scene3d>
            <a:sp3d>
              <a:bevelT w="19050" h="6350" prst="angle"/>
            </a:sp3d>
          </p:spPr>
          <p:txBody>
            <a:bodyPr vert="horz" wrap="square" lIns="68562" tIns="34281" rIns="68562" bIns="34281" numCol="1" anchor="t" anchorCtr="0" compatLnSpc="1"/>
            <a:lstStyle/>
            <a:p>
              <a:endParaRPr lang="zh-CN" altLang="en-US" sz="1012">
                <a:solidFill>
                  <a:prstClr val="black"/>
                </a:solidFill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3816113" y="1862799"/>
            <a:ext cx="1514666" cy="1352021"/>
            <a:chOff x="3342359" y="1161598"/>
            <a:chExt cx="2123116" cy="1895135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15" name="任意多边形 14"/>
            <p:cNvSpPr/>
            <p:nvPr/>
          </p:nvSpPr>
          <p:spPr bwMode="auto">
            <a:xfrm rot="10800000">
              <a:off x="3342359" y="1161598"/>
              <a:ext cx="2123116" cy="1895135"/>
            </a:xfrm>
            <a:custGeom>
              <a:avLst/>
              <a:gdLst>
                <a:gd name="connsiteX0" fmla="*/ 1795626 w 2791387"/>
                <a:gd name="connsiteY0" fmla="*/ 2117139 h 2491648"/>
                <a:gd name="connsiteX1" fmla="*/ 1950063 w 2791387"/>
                <a:gd name="connsiteY1" fmla="*/ 2028434 h 2491648"/>
                <a:gd name="connsiteX2" fmla="*/ 2350454 w 2791387"/>
                <a:gd name="connsiteY2" fmla="*/ 1334530 h 2491648"/>
                <a:gd name="connsiteX3" fmla="*/ 2350454 w 2791387"/>
                <a:gd name="connsiteY3" fmla="*/ 1157119 h 2491648"/>
                <a:gd name="connsiteX4" fmla="*/ 1950063 w 2791387"/>
                <a:gd name="connsiteY4" fmla="*/ 463215 h 2491648"/>
                <a:gd name="connsiteX5" fmla="*/ 1795626 w 2791387"/>
                <a:gd name="connsiteY5" fmla="*/ 374509 h 2491648"/>
                <a:gd name="connsiteX6" fmla="*/ 994844 w 2791387"/>
                <a:gd name="connsiteY6" fmla="*/ 374509 h 2491648"/>
                <a:gd name="connsiteX7" fmla="*/ 840408 w 2791387"/>
                <a:gd name="connsiteY7" fmla="*/ 463215 h 2491648"/>
                <a:gd name="connsiteX8" fmla="*/ 440017 w 2791387"/>
                <a:gd name="connsiteY8" fmla="*/ 1157119 h 2491648"/>
                <a:gd name="connsiteX9" fmla="*/ 440017 w 2791387"/>
                <a:gd name="connsiteY9" fmla="*/ 1334530 h 2491648"/>
                <a:gd name="connsiteX10" fmla="*/ 840408 w 2791387"/>
                <a:gd name="connsiteY10" fmla="*/ 2028434 h 2491648"/>
                <a:gd name="connsiteX11" fmla="*/ 994844 w 2791387"/>
                <a:gd name="connsiteY11" fmla="*/ 2117139 h 2491648"/>
                <a:gd name="connsiteX12" fmla="*/ 1967414 w 2791387"/>
                <a:gd name="connsiteY12" fmla="*/ 2491648 h 2491648"/>
                <a:gd name="connsiteX13" fmla="*/ 822440 w 2791387"/>
                <a:gd name="connsiteY13" fmla="*/ 2491648 h 2491648"/>
                <a:gd name="connsiteX14" fmla="*/ 601623 w 2791387"/>
                <a:gd name="connsiteY14" fmla="*/ 2364815 h 2491648"/>
                <a:gd name="connsiteX15" fmla="*/ 29136 w 2791387"/>
                <a:gd name="connsiteY15" fmla="*/ 1372657 h 2491648"/>
                <a:gd name="connsiteX16" fmla="*/ 29136 w 2791387"/>
                <a:gd name="connsiteY16" fmla="*/ 1118992 h 2491648"/>
                <a:gd name="connsiteX17" fmla="*/ 601623 w 2791387"/>
                <a:gd name="connsiteY17" fmla="*/ 126833 h 2491648"/>
                <a:gd name="connsiteX18" fmla="*/ 822440 w 2791387"/>
                <a:gd name="connsiteY18" fmla="*/ 0 h 2491648"/>
                <a:gd name="connsiteX19" fmla="*/ 1967414 w 2791387"/>
                <a:gd name="connsiteY19" fmla="*/ 0 h 2491648"/>
                <a:gd name="connsiteX20" fmla="*/ 2188231 w 2791387"/>
                <a:gd name="connsiteY20" fmla="*/ 126833 h 2491648"/>
                <a:gd name="connsiteX21" fmla="*/ 2760718 w 2791387"/>
                <a:gd name="connsiteY21" fmla="*/ 1118992 h 2491648"/>
                <a:gd name="connsiteX22" fmla="*/ 2760718 w 2791387"/>
                <a:gd name="connsiteY22" fmla="*/ 1372657 h 2491648"/>
                <a:gd name="connsiteX23" fmla="*/ 2188231 w 2791387"/>
                <a:gd name="connsiteY23" fmla="*/ 2364815 h 2491648"/>
                <a:gd name="connsiteX24" fmla="*/ 1967414 w 2791387"/>
                <a:gd name="connsiteY24" fmla="*/ 2491648 h 2491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791387" h="2491648">
                  <a:moveTo>
                    <a:pt x="1795626" y="2117139"/>
                  </a:moveTo>
                  <a:cubicBezTo>
                    <a:pt x="1852825" y="2117139"/>
                    <a:pt x="1921463" y="2077079"/>
                    <a:pt x="1950063" y="2028434"/>
                  </a:cubicBezTo>
                  <a:cubicBezTo>
                    <a:pt x="1950063" y="2028434"/>
                    <a:pt x="1950063" y="2028434"/>
                    <a:pt x="2350454" y="1334530"/>
                  </a:cubicBezTo>
                  <a:cubicBezTo>
                    <a:pt x="2379053" y="1285885"/>
                    <a:pt x="2379053" y="1205764"/>
                    <a:pt x="2350454" y="1157119"/>
                  </a:cubicBezTo>
                  <a:cubicBezTo>
                    <a:pt x="2350454" y="1157119"/>
                    <a:pt x="2350454" y="1157119"/>
                    <a:pt x="1950063" y="463215"/>
                  </a:cubicBezTo>
                  <a:cubicBezTo>
                    <a:pt x="1921463" y="414570"/>
                    <a:pt x="1852825" y="374509"/>
                    <a:pt x="1795626" y="374509"/>
                  </a:cubicBezTo>
                  <a:cubicBezTo>
                    <a:pt x="1795626" y="374509"/>
                    <a:pt x="1795626" y="374509"/>
                    <a:pt x="994844" y="374509"/>
                  </a:cubicBezTo>
                  <a:cubicBezTo>
                    <a:pt x="939075" y="374509"/>
                    <a:pt x="869007" y="414570"/>
                    <a:pt x="840408" y="463215"/>
                  </a:cubicBezTo>
                  <a:cubicBezTo>
                    <a:pt x="840408" y="463215"/>
                    <a:pt x="840408" y="463215"/>
                    <a:pt x="440017" y="1157119"/>
                  </a:cubicBezTo>
                  <a:cubicBezTo>
                    <a:pt x="412847" y="1205764"/>
                    <a:pt x="412847" y="1285885"/>
                    <a:pt x="440017" y="1334530"/>
                  </a:cubicBezTo>
                  <a:cubicBezTo>
                    <a:pt x="440017" y="1334530"/>
                    <a:pt x="440017" y="1334530"/>
                    <a:pt x="840408" y="2028434"/>
                  </a:cubicBezTo>
                  <a:cubicBezTo>
                    <a:pt x="869007" y="2077079"/>
                    <a:pt x="939075" y="2117139"/>
                    <a:pt x="994844" y="2117139"/>
                  </a:cubicBezTo>
                  <a:close/>
                  <a:moveTo>
                    <a:pt x="1967414" y="2491648"/>
                  </a:moveTo>
                  <a:lnTo>
                    <a:pt x="822440" y="2491648"/>
                  </a:lnTo>
                  <a:cubicBezTo>
                    <a:pt x="742700" y="2491648"/>
                    <a:pt x="642515" y="2434369"/>
                    <a:pt x="601623" y="2364815"/>
                  </a:cubicBezTo>
                  <a:cubicBezTo>
                    <a:pt x="29136" y="1372657"/>
                    <a:pt x="29136" y="1372657"/>
                    <a:pt x="29136" y="1372657"/>
                  </a:cubicBezTo>
                  <a:cubicBezTo>
                    <a:pt x="-9712" y="1303103"/>
                    <a:pt x="-9712" y="1188545"/>
                    <a:pt x="29136" y="1118992"/>
                  </a:cubicBezTo>
                  <a:cubicBezTo>
                    <a:pt x="601623" y="126833"/>
                    <a:pt x="601623" y="126833"/>
                    <a:pt x="601623" y="126833"/>
                  </a:cubicBezTo>
                  <a:cubicBezTo>
                    <a:pt x="642515" y="57280"/>
                    <a:pt x="742700" y="0"/>
                    <a:pt x="822440" y="0"/>
                  </a:cubicBezTo>
                  <a:cubicBezTo>
                    <a:pt x="1967414" y="0"/>
                    <a:pt x="1967414" y="0"/>
                    <a:pt x="1967414" y="0"/>
                  </a:cubicBezTo>
                  <a:cubicBezTo>
                    <a:pt x="2049198" y="0"/>
                    <a:pt x="2147339" y="57280"/>
                    <a:pt x="2188231" y="126833"/>
                  </a:cubicBezTo>
                  <a:cubicBezTo>
                    <a:pt x="2760718" y="1118992"/>
                    <a:pt x="2760718" y="1118992"/>
                    <a:pt x="2760718" y="1118992"/>
                  </a:cubicBezTo>
                  <a:cubicBezTo>
                    <a:pt x="2801610" y="1188545"/>
                    <a:pt x="2801610" y="1303103"/>
                    <a:pt x="2760718" y="1372657"/>
                  </a:cubicBezTo>
                  <a:cubicBezTo>
                    <a:pt x="2188231" y="2364815"/>
                    <a:pt x="2188231" y="2364815"/>
                    <a:pt x="2188231" y="2364815"/>
                  </a:cubicBezTo>
                  <a:cubicBezTo>
                    <a:pt x="2147339" y="2434369"/>
                    <a:pt x="2049198" y="2491648"/>
                    <a:pt x="1967414" y="2491648"/>
                  </a:cubicBezTo>
                  <a:close/>
                </a:path>
              </a:pathLst>
            </a:custGeom>
            <a:gradFill>
              <a:gsLst>
                <a:gs pos="0">
                  <a:srgbClr val="026C68"/>
                </a:gs>
                <a:gs pos="100000">
                  <a:srgbClr val="059188"/>
                </a:gs>
              </a:gsLst>
              <a:lin ang="5400000" scaled="1"/>
            </a:gradFill>
            <a:ln w="19050">
              <a:noFill/>
            </a:ln>
            <a:effectLst>
              <a:innerShdw blurRad="63500" dist="63500" dir="2700000">
                <a:prstClr val="black">
                  <a:alpha val="50000"/>
                </a:prstClr>
              </a:innerShdw>
            </a:effectLst>
          </p:spPr>
          <p:txBody>
            <a:bodyPr vert="horz" wrap="square" lIns="68562" tIns="34281" rIns="68562" bIns="34281" numCol="1" anchor="t" anchorCtr="0" compatLnSpc="1">
              <a:noAutofit/>
            </a:bodyPr>
            <a:lstStyle/>
            <a:p>
              <a:endParaRPr lang="zh-CN" altLang="en-US" sz="1012">
                <a:solidFill>
                  <a:prstClr val="black"/>
                </a:solidFill>
              </a:endParaRPr>
            </a:p>
          </p:txBody>
        </p:sp>
        <p:sp>
          <p:nvSpPr>
            <p:cNvPr id="16" name="Freeform 5"/>
            <p:cNvSpPr/>
            <p:nvPr/>
          </p:nvSpPr>
          <p:spPr bwMode="auto">
            <a:xfrm rot="10800000">
              <a:off x="3656172" y="1456206"/>
              <a:ext cx="1495486" cy="1325435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 flip="none" rotWithShape="1">
              <a:gsLst>
                <a:gs pos="100000">
                  <a:schemeClr val="bg1">
                    <a:lumMod val="84000"/>
                  </a:schemeClr>
                </a:gs>
                <a:gs pos="0">
                  <a:schemeClr val="bg1">
                    <a:lumMod val="91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127000" dist="63500" dir="2700000" algn="tl" rotWithShape="0">
                <a:prstClr val="black">
                  <a:alpha val="25000"/>
                </a:prstClr>
              </a:outerShdw>
            </a:effectLst>
            <a:scene3d>
              <a:camera prst="orthographicFront"/>
              <a:lightRig rig="threePt" dir="t">
                <a:rot lat="0" lon="0" rev="0"/>
              </a:lightRig>
            </a:scene3d>
            <a:sp3d>
              <a:bevelT w="19050" h="6350" prst="angle"/>
            </a:sp3d>
          </p:spPr>
          <p:txBody>
            <a:bodyPr vert="horz" wrap="square" lIns="68562" tIns="34281" rIns="68562" bIns="34281" numCol="1" anchor="t" anchorCtr="0" compatLnSpc="1"/>
            <a:lstStyle/>
            <a:p>
              <a:endParaRPr lang="zh-CN" altLang="en-US" sz="1012">
                <a:solidFill>
                  <a:prstClr val="black"/>
                </a:solidFill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5048923" y="2547954"/>
            <a:ext cx="1466787" cy="1308167"/>
            <a:chOff x="3337529" y="1161598"/>
            <a:chExt cx="2138277" cy="1907040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18" name="任意多边形 17"/>
            <p:cNvSpPr/>
            <p:nvPr/>
          </p:nvSpPr>
          <p:spPr bwMode="auto">
            <a:xfrm rot="10800000">
              <a:off x="3342359" y="1161598"/>
              <a:ext cx="2123116" cy="1895135"/>
            </a:xfrm>
            <a:custGeom>
              <a:avLst/>
              <a:gdLst>
                <a:gd name="connsiteX0" fmla="*/ 1795626 w 2791387"/>
                <a:gd name="connsiteY0" fmla="*/ 2117139 h 2491648"/>
                <a:gd name="connsiteX1" fmla="*/ 1950063 w 2791387"/>
                <a:gd name="connsiteY1" fmla="*/ 2028434 h 2491648"/>
                <a:gd name="connsiteX2" fmla="*/ 2350454 w 2791387"/>
                <a:gd name="connsiteY2" fmla="*/ 1334530 h 2491648"/>
                <a:gd name="connsiteX3" fmla="*/ 2350454 w 2791387"/>
                <a:gd name="connsiteY3" fmla="*/ 1157119 h 2491648"/>
                <a:gd name="connsiteX4" fmla="*/ 1950063 w 2791387"/>
                <a:gd name="connsiteY4" fmla="*/ 463215 h 2491648"/>
                <a:gd name="connsiteX5" fmla="*/ 1795626 w 2791387"/>
                <a:gd name="connsiteY5" fmla="*/ 374509 h 2491648"/>
                <a:gd name="connsiteX6" fmla="*/ 994844 w 2791387"/>
                <a:gd name="connsiteY6" fmla="*/ 374509 h 2491648"/>
                <a:gd name="connsiteX7" fmla="*/ 840408 w 2791387"/>
                <a:gd name="connsiteY7" fmla="*/ 463215 h 2491648"/>
                <a:gd name="connsiteX8" fmla="*/ 440017 w 2791387"/>
                <a:gd name="connsiteY8" fmla="*/ 1157119 h 2491648"/>
                <a:gd name="connsiteX9" fmla="*/ 440017 w 2791387"/>
                <a:gd name="connsiteY9" fmla="*/ 1334530 h 2491648"/>
                <a:gd name="connsiteX10" fmla="*/ 840408 w 2791387"/>
                <a:gd name="connsiteY10" fmla="*/ 2028434 h 2491648"/>
                <a:gd name="connsiteX11" fmla="*/ 994844 w 2791387"/>
                <a:gd name="connsiteY11" fmla="*/ 2117139 h 2491648"/>
                <a:gd name="connsiteX12" fmla="*/ 1967414 w 2791387"/>
                <a:gd name="connsiteY12" fmla="*/ 2491648 h 2491648"/>
                <a:gd name="connsiteX13" fmla="*/ 822440 w 2791387"/>
                <a:gd name="connsiteY13" fmla="*/ 2491648 h 2491648"/>
                <a:gd name="connsiteX14" fmla="*/ 601623 w 2791387"/>
                <a:gd name="connsiteY14" fmla="*/ 2364815 h 2491648"/>
                <a:gd name="connsiteX15" fmla="*/ 29136 w 2791387"/>
                <a:gd name="connsiteY15" fmla="*/ 1372657 h 2491648"/>
                <a:gd name="connsiteX16" fmla="*/ 29136 w 2791387"/>
                <a:gd name="connsiteY16" fmla="*/ 1118992 h 2491648"/>
                <a:gd name="connsiteX17" fmla="*/ 601623 w 2791387"/>
                <a:gd name="connsiteY17" fmla="*/ 126833 h 2491648"/>
                <a:gd name="connsiteX18" fmla="*/ 822440 w 2791387"/>
                <a:gd name="connsiteY18" fmla="*/ 0 h 2491648"/>
                <a:gd name="connsiteX19" fmla="*/ 1967414 w 2791387"/>
                <a:gd name="connsiteY19" fmla="*/ 0 h 2491648"/>
                <a:gd name="connsiteX20" fmla="*/ 2188231 w 2791387"/>
                <a:gd name="connsiteY20" fmla="*/ 126833 h 2491648"/>
                <a:gd name="connsiteX21" fmla="*/ 2760718 w 2791387"/>
                <a:gd name="connsiteY21" fmla="*/ 1118992 h 2491648"/>
                <a:gd name="connsiteX22" fmla="*/ 2760718 w 2791387"/>
                <a:gd name="connsiteY22" fmla="*/ 1372657 h 2491648"/>
                <a:gd name="connsiteX23" fmla="*/ 2188231 w 2791387"/>
                <a:gd name="connsiteY23" fmla="*/ 2364815 h 2491648"/>
                <a:gd name="connsiteX24" fmla="*/ 1967414 w 2791387"/>
                <a:gd name="connsiteY24" fmla="*/ 2491648 h 2491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791387" h="2491648">
                  <a:moveTo>
                    <a:pt x="1795626" y="2117139"/>
                  </a:moveTo>
                  <a:cubicBezTo>
                    <a:pt x="1852825" y="2117139"/>
                    <a:pt x="1921463" y="2077079"/>
                    <a:pt x="1950063" y="2028434"/>
                  </a:cubicBezTo>
                  <a:cubicBezTo>
                    <a:pt x="1950063" y="2028434"/>
                    <a:pt x="1950063" y="2028434"/>
                    <a:pt x="2350454" y="1334530"/>
                  </a:cubicBezTo>
                  <a:cubicBezTo>
                    <a:pt x="2379053" y="1285885"/>
                    <a:pt x="2379053" y="1205764"/>
                    <a:pt x="2350454" y="1157119"/>
                  </a:cubicBezTo>
                  <a:cubicBezTo>
                    <a:pt x="2350454" y="1157119"/>
                    <a:pt x="2350454" y="1157119"/>
                    <a:pt x="1950063" y="463215"/>
                  </a:cubicBezTo>
                  <a:cubicBezTo>
                    <a:pt x="1921463" y="414570"/>
                    <a:pt x="1852825" y="374509"/>
                    <a:pt x="1795626" y="374509"/>
                  </a:cubicBezTo>
                  <a:cubicBezTo>
                    <a:pt x="1795626" y="374509"/>
                    <a:pt x="1795626" y="374509"/>
                    <a:pt x="994844" y="374509"/>
                  </a:cubicBezTo>
                  <a:cubicBezTo>
                    <a:pt x="939075" y="374509"/>
                    <a:pt x="869007" y="414570"/>
                    <a:pt x="840408" y="463215"/>
                  </a:cubicBezTo>
                  <a:cubicBezTo>
                    <a:pt x="840408" y="463215"/>
                    <a:pt x="840408" y="463215"/>
                    <a:pt x="440017" y="1157119"/>
                  </a:cubicBezTo>
                  <a:cubicBezTo>
                    <a:pt x="412847" y="1205764"/>
                    <a:pt x="412847" y="1285885"/>
                    <a:pt x="440017" y="1334530"/>
                  </a:cubicBezTo>
                  <a:cubicBezTo>
                    <a:pt x="440017" y="1334530"/>
                    <a:pt x="440017" y="1334530"/>
                    <a:pt x="840408" y="2028434"/>
                  </a:cubicBezTo>
                  <a:cubicBezTo>
                    <a:pt x="869007" y="2077079"/>
                    <a:pt x="939075" y="2117139"/>
                    <a:pt x="994844" y="2117139"/>
                  </a:cubicBezTo>
                  <a:close/>
                  <a:moveTo>
                    <a:pt x="1967414" y="2491648"/>
                  </a:moveTo>
                  <a:lnTo>
                    <a:pt x="822440" y="2491648"/>
                  </a:lnTo>
                  <a:cubicBezTo>
                    <a:pt x="742700" y="2491648"/>
                    <a:pt x="642515" y="2434369"/>
                    <a:pt x="601623" y="2364815"/>
                  </a:cubicBezTo>
                  <a:cubicBezTo>
                    <a:pt x="29136" y="1372657"/>
                    <a:pt x="29136" y="1372657"/>
                    <a:pt x="29136" y="1372657"/>
                  </a:cubicBezTo>
                  <a:cubicBezTo>
                    <a:pt x="-9712" y="1303103"/>
                    <a:pt x="-9712" y="1188545"/>
                    <a:pt x="29136" y="1118992"/>
                  </a:cubicBezTo>
                  <a:cubicBezTo>
                    <a:pt x="601623" y="126833"/>
                    <a:pt x="601623" y="126833"/>
                    <a:pt x="601623" y="126833"/>
                  </a:cubicBezTo>
                  <a:cubicBezTo>
                    <a:pt x="642515" y="57280"/>
                    <a:pt x="742700" y="0"/>
                    <a:pt x="822440" y="0"/>
                  </a:cubicBezTo>
                  <a:cubicBezTo>
                    <a:pt x="1967414" y="0"/>
                    <a:pt x="1967414" y="0"/>
                    <a:pt x="1967414" y="0"/>
                  </a:cubicBezTo>
                  <a:cubicBezTo>
                    <a:pt x="2049198" y="0"/>
                    <a:pt x="2147339" y="57280"/>
                    <a:pt x="2188231" y="126833"/>
                  </a:cubicBezTo>
                  <a:cubicBezTo>
                    <a:pt x="2760718" y="1118992"/>
                    <a:pt x="2760718" y="1118992"/>
                    <a:pt x="2760718" y="1118992"/>
                  </a:cubicBezTo>
                  <a:cubicBezTo>
                    <a:pt x="2801610" y="1188545"/>
                    <a:pt x="2801610" y="1303103"/>
                    <a:pt x="2760718" y="1372657"/>
                  </a:cubicBezTo>
                  <a:cubicBezTo>
                    <a:pt x="2188231" y="2364815"/>
                    <a:pt x="2188231" y="2364815"/>
                    <a:pt x="2188231" y="2364815"/>
                  </a:cubicBezTo>
                  <a:cubicBezTo>
                    <a:pt x="2147339" y="2434369"/>
                    <a:pt x="2049198" y="2491648"/>
                    <a:pt x="1967414" y="2491648"/>
                  </a:cubicBezTo>
                  <a:close/>
                </a:path>
              </a:pathLst>
            </a:custGeom>
            <a:solidFill>
              <a:srgbClr val="E87071"/>
            </a:solidFill>
            <a:ln w="19050">
              <a:noFill/>
            </a:ln>
            <a:effectLst>
              <a:innerShdw blurRad="63500" dist="63500" dir="2700000">
                <a:prstClr val="black">
                  <a:alpha val="50000"/>
                </a:prstClr>
              </a:innerShdw>
            </a:effectLst>
          </p:spPr>
          <p:txBody>
            <a:bodyPr vert="horz" wrap="square" lIns="68562" tIns="34281" rIns="68562" bIns="34281" numCol="1" anchor="t" anchorCtr="0" compatLnSpc="1">
              <a:noAutofit/>
            </a:bodyPr>
            <a:lstStyle/>
            <a:p>
              <a:endParaRPr lang="zh-CN" altLang="en-US" sz="1012">
                <a:solidFill>
                  <a:prstClr val="black"/>
                </a:solidFill>
              </a:endParaRPr>
            </a:p>
          </p:txBody>
        </p:sp>
        <p:sp>
          <p:nvSpPr>
            <p:cNvPr id="19" name="Freeform 5"/>
            <p:cNvSpPr/>
            <p:nvPr/>
          </p:nvSpPr>
          <p:spPr bwMode="auto">
            <a:xfrm rot="10800000">
              <a:off x="3337529" y="1173504"/>
              <a:ext cx="2138277" cy="1895134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>
              <a:gsLst>
                <a:gs pos="0">
                  <a:srgbClr val="DC4A1B"/>
                </a:gs>
                <a:gs pos="100000">
                  <a:srgbClr val="F66C47"/>
                </a:gs>
              </a:gsLst>
              <a:lin ang="5400000" scaled="1"/>
            </a:gradFill>
            <a:ln w="19050">
              <a:noFill/>
            </a:ln>
            <a:effectLst>
              <a:innerShdw blurRad="63500" dist="63500" dir="2700000">
                <a:prstClr val="black">
                  <a:alpha val="50000"/>
                </a:prstClr>
              </a:innerShdw>
            </a:effectLst>
          </p:spPr>
          <p:txBody>
            <a:bodyPr vert="horz" wrap="square" lIns="68562" tIns="34281" rIns="68562" bIns="34281" numCol="1" anchor="t" anchorCtr="0" compatLnSpc="1">
              <a:noAutofit/>
            </a:bodyPr>
            <a:lstStyle/>
            <a:p>
              <a:endParaRPr lang="zh-CN" altLang="en-US" sz="1012">
                <a:solidFill>
                  <a:prstClr val="black"/>
                </a:solidFill>
              </a:endParaRPr>
            </a:p>
          </p:txBody>
        </p:sp>
        <p:sp>
          <p:nvSpPr>
            <p:cNvPr id="20" name="Freeform 5"/>
            <p:cNvSpPr/>
            <p:nvPr/>
          </p:nvSpPr>
          <p:spPr bwMode="auto">
            <a:xfrm rot="10800000">
              <a:off x="3656172" y="1456206"/>
              <a:ext cx="1495486" cy="1325435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 flip="none" rotWithShape="1">
              <a:gsLst>
                <a:gs pos="100000">
                  <a:schemeClr val="bg1">
                    <a:lumMod val="84000"/>
                  </a:schemeClr>
                </a:gs>
                <a:gs pos="0">
                  <a:schemeClr val="bg1">
                    <a:lumMod val="91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127000" dist="63500" dir="2700000" algn="tl" rotWithShape="0">
                <a:prstClr val="black">
                  <a:alpha val="25000"/>
                </a:prstClr>
              </a:outerShdw>
            </a:effectLst>
            <a:scene3d>
              <a:camera prst="orthographicFront"/>
              <a:lightRig rig="threePt" dir="t">
                <a:rot lat="0" lon="0" rev="0"/>
              </a:lightRig>
            </a:scene3d>
            <a:sp3d>
              <a:bevelT w="19050" h="6350" prst="angle"/>
            </a:sp3d>
          </p:spPr>
          <p:txBody>
            <a:bodyPr vert="horz" wrap="square" lIns="68562" tIns="34281" rIns="68562" bIns="34281" numCol="1" anchor="t" anchorCtr="0" compatLnSpc="1"/>
            <a:lstStyle/>
            <a:p>
              <a:endParaRPr lang="zh-CN" altLang="en-US" sz="1012">
                <a:solidFill>
                  <a:prstClr val="black"/>
                </a:solidFill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6227144" y="1896967"/>
            <a:ext cx="1476388" cy="1317854"/>
            <a:chOff x="3342359" y="1161599"/>
            <a:chExt cx="2123116" cy="1895135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22" name="任意多边形 21"/>
            <p:cNvSpPr/>
            <p:nvPr/>
          </p:nvSpPr>
          <p:spPr bwMode="auto">
            <a:xfrm rot="10800000">
              <a:off x="3342359" y="1161599"/>
              <a:ext cx="2123116" cy="1895135"/>
            </a:xfrm>
            <a:custGeom>
              <a:avLst/>
              <a:gdLst>
                <a:gd name="connsiteX0" fmla="*/ 1795626 w 2791387"/>
                <a:gd name="connsiteY0" fmla="*/ 2117139 h 2491648"/>
                <a:gd name="connsiteX1" fmla="*/ 1950063 w 2791387"/>
                <a:gd name="connsiteY1" fmla="*/ 2028434 h 2491648"/>
                <a:gd name="connsiteX2" fmla="*/ 2350454 w 2791387"/>
                <a:gd name="connsiteY2" fmla="*/ 1334530 h 2491648"/>
                <a:gd name="connsiteX3" fmla="*/ 2350454 w 2791387"/>
                <a:gd name="connsiteY3" fmla="*/ 1157119 h 2491648"/>
                <a:gd name="connsiteX4" fmla="*/ 1950063 w 2791387"/>
                <a:gd name="connsiteY4" fmla="*/ 463215 h 2491648"/>
                <a:gd name="connsiteX5" fmla="*/ 1795626 w 2791387"/>
                <a:gd name="connsiteY5" fmla="*/ 374509 h 2491648"/>
                <a:gd name="connsiteX6" fmla="*/ 994844 w 2791387"/>
                <a:gd name="connsiteY6" fmla="*/ 374509 h 2491648"/>
                <a:gd name="connsiteX7" fmla="*/ 840408 w 2791387"/>
                <a:gd name="connsiteY7" fmla="*/ 463215 h 2491648"/>
                <a:gd name="connsiteX8" fmla="*/ 440017 w 2791387"/>
                <a:gd name="connsiteY8" fmla="*/ 1157119 h 2491648"/>
                <a:gd name="connsiteX9" fmla="*/ 440017 w 2791387"/>
                <a:gd name="connsiteY9" fmla="*/ 1334530 h 2491648"/>
                <a:gd name="connsiteX10" fmla="*/ 840408 w 2791387"/>
                <a:gd name="connsiteY10" fmla="*/ 2028434 h 2491648"/>
                <a:gd name="connsiteX11" fmla="*/ 994844 w 2791387"/>
                <a:gd name="connsiteY11" fmla="*/ 2117139 h 2491648"/>
                <a:gd name="connsiteX12" fmla="*/ 1967414 w 2791387"/>
                <a:gd name="connsiteY12" fmla="*/ 2491648 h 2491648"/>
                <a:gd name="connsiteX13" fmla="*/ 822440 w 2791387"/>
                <a:gd name="connsiteY13" fmla="*/ 2491648 h 2491648"/>
                <a:gd name="connsiteX14" fmla="*/ 601623 w 2791387"/>
                <a:gd name="connsiteY14" fmla="*/ 2364815 h 2491648"/>
                <a:gd name="connsiteX15" fmla="*/ 29136 w 2791387"/>
                <a:gd name="connsiteY15" fmla="*/ 1372657 h 2491648"/>
                <a:gd name="connsiteX16" fmla="*/ 29136 w 2791387"/>
                <a:gd name="connsiteY16" fmla="*/ 1118992 h 2491648"/>
                <a:gd name="connsiteX17" fmla="*/ 601623 w 2791387"/>
                <a:gd name="connsiteY17" fmla="*/ 126833 h 2491648"/>
                <a:gd name="connsiteX18" fmla="*/ 822440 w 2791387"/>
                <a:gd name="connsiteY18" fmla="*/ 0 h 2491648"/>
                <a:gd name="connsiteX19" fmla="*/ 1967414 w 2791387"/>
                <a:gd name="connsiteY19" fmla="*/ 0 h 2491648"/>
                <a:gd name="connsiteX20" fmla="*/ 2188231 w 2791387"/>
                <a:gd name="connsiteY20" fmla="*/ 126833 h 2491648"/>
                <a:gd name="connsiteX21" fmla="*/ 2760718 w 2791387"/>
                <a:gd name="connsiteY21" fmla="*/ 1118992 h 2491648"/>
                <a:gd name="connsiteX22" fmla="*/ 2760718 w 2791387"/>
                <a:gd name="connsiteY22" fmla="*/ 1372657 h 2491648"/>
                <a:gd name="connsiteX23" fmla="*/ 2188231 w 2791387"/>
                <a:gd name="connsiteY23" fmla="*/ 2364815 h 2491648"/>
                <a:gd name="connsiteX24" fmla="*/ 1967414 w 2791387"/>
                <a:gd name="connsiteY24" fmla="*/ 2491648 h 2491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791387" h="2491648">
                  <a:moveTo>
                    <a:pt x="1795626" y="2117139"/>
                  </a:moveTo>
                  <a:cubicBezTo>
                    <a:pt x="1852825" y="2117139"/>
                    <a:pt x="1921463" y="2077079"/>
                    <a:pt x="1950063" y="2028434"/>
                  </a:cubicBezTo>
                  <a:cubicBezTo>
                    <a:pt x="1950063" y="2028434"/>
                    <a:pt x="1950063" y="2028434"/>
                    <a:pt x="2350454" y="1334530"/>
                  </a:cubicBezTo>
                  <a:cubicBezTo>
                    <a:pt x="2379053" y="1285885"/>
                    <a:pt x="2379053" y="1205764"/>
                    <a:pt x="2350454" y="1157119"/>
                  </a:cubicBezTo>
                  <a:cubicBezTo>
                    <a:pt x="2350454" y="1157119"/>
                    <a:pt x="2350454" y="1157119"/>
                    <a:pt x="1950063" y="463215"/>
                  </a:cubicBezTo>
                  <a:cubicBezTo>
                    <a:pt x="1921463" y="414570"/>
                    <a:pt x="1852825" y="374509"/>
                    <a:pt x="1795626" y="374509"/>
                  </a:cubicBezTo>
                  <a:cubicBezTo>
                    <a:pt x="1795626" y="374509"/>
                    <a:pt x="1795626" y="374509"/>
                    <a:pt x="994844" y="374509"/>
                  </a:cubicBezTo>
                  <a:cubicBezTo>
                    <a:pt x="939075" y="374509"/>
                    <a:pt x="869007" y="414570"/>
                    <a:pt x="840408" y="463215"/>
                  </a:cubicBezTo>
                  <a:cubicBezTo>
                    <a:pt x="840408" y="463215"/>
                    <a:pt x="840408" y="463215"/>
                    <a:pt x="440017" y="1157119"/>
                  </a:cubicBezTo>
                  <a:cubicBezTo>
                    <a:pt x="412847" y="1205764"/>
                    <a:pt x="412847" y="1285885"/>
                    <a:pt x="440017" y="1334530"/>
                  </a:cubicBezTo>
                  <a:cubicBezTo>
                    <a:pt x="440017" y="1334530"/>
                    <a:pt x="440017" y="1334530"/>
                    <a:pt x="840408" y="2028434"/>
                  </a:cubicBezTo>
                  <a:cubicBezTo>
                    <a:pt x="869007" y="2077079"/>
                    <a:pt x="939075" y="2117139"/>
                    <a:pt x="994844" y="2117139"/>
                  </a:cubicBezTo>
                  <a:close/>
                  <a:moveTo>
                    <a:pt x="1967414" y="2491648"/>
                  </a:moveTo>
                  <a:lnTo>
                    <a:pt x="822440" y="2491648"/>
                  </a:lnTo>
                  <a:cubicBezTo>
                    <a:pt x="742700" y="2491648"/>
                    <a:pt x="642515" y="2434369"/>
                    <a:pt x="601623" y="2364815"/>
                  </a:cubicBezTo>
                  <a:cubicBezTo>
                    <a:pt x="29136" y="1372657"/>
                    <a:pt x="29136" y="1372657"/>
                    <a:pt x="29136" y="1372657"/>
                  </a:cubicBezTo>
                  <a:cubicBezTo>
                    <a:pt x="-9712" y="1303103"/>
                    <a:pt x="-9712" y="1188545"/>
                    <a:pt x="29136" y="1118992"/>
                  </a:cubicBezTo>
                  <a:cubicBezTo>
                    <a:pt x="601623" y="126833"/>
                    <a:pt x="601623" y="126833"/>
                    <a:pt x="601623" y="126833"/>
                  </a:cubicBezTo>
                  <a:cubicBezTo>
                    <a:pt x="642515" y="57280"/>
                    <a:pt x="742700" y="0"/>
                    <a:pt x="822440" y="0"/>
                  </a:cubicBezTo>
                  <a:cubicBezTo>
                    <a:pt x="1967414" y="0"/>
                    <a:pt x="1967414" y="0"/>
                    <a:pt x="1967414" y="0"/>
                  </a:cubicBezTo>
                  <a:cubicBezTo>
                    <a:pt x="2049198" y="0"/>
                    <a:pt x="2147339" y="57280"/>
                    <a:pt x="2188231" y="126833"/>
                  </a:cubicBezTo>
                  <a:cubicBezTo>
                    <a:pt x="2760718" y="1118992"/>
                    <a:pt x="2760718" y="1118992"/>
                    <a:pt x="2760718" y="1118992"/>
                  </a:cubicBezTo>
                  <a:cubicBezTo>
                    <a:pt x="2801610" y="1188545"/>
                    <a:pt x="2801610" y="1303103"/>
                    <a:pt x="2760718" y="1372657"/>
                  </a:cubicBezTo>
                  <a:cubicBezTo>
                    <a:pt x="2188231" y="2364815"/>
                    <a:pt x="2188231" y="2364815"/>
                    <a:pt x="2188231" y="2364815"/>
                  </a:cubicBezTo>
                  <a:cubicBezTo>
                    <a:pt x="2147339" y="2434369"/>
                    <a:pt x="2049198" y="2491648"/>
                    <a:pt x="1967414" y="2491648"/>
                  </a:cubicBezTo>
                  <a:close/>
                </a:path>
              </a:pathLst>
            </a:custGeom>
            <a:gradFill>
              <a:gsLst>
                <a:gs pos="0">
                  <a:srgbClr val="03435C"/>
                </a:gs>
                <a:gs pos="100000">
                  <a:srgbClr val="037A9B"/>
                </a:gs>
              </a:gsLst>
              <a:lin ang="5400000" scaled="1"/>
            </a:gradFill>
            <a:ln w="19050">
              <a:noFill/>
            </a:ln>
            <a:effectLst>
              <a:innerShdw blurRad="63500" dist="63500" dir="2700000">
                <a:prstClr val="black">
                  <a:alpha val="50000"/>
                </a:prstClr>
              </a:innerShdw>
            </a:effectLst>
          </p:spPr>
          <p:txBody>
            <a:bodyPr vert="horz" wrap="square" lIns="68562" tIns="34281" rIns="68562" bIns="34281" numCol="1" anchor="t" anchorCtr="0" compatLnSpc="1">
              <a:noAutofit/>
            </a:bodyPr>
            <a:lstStyle/>
            <a:p>
              <a:endParaRPr lang="zh-CN" altLang="en-US" sz="1012">
                <a:solidFill>
                  <a:prstClr val="black"/>
                </a:solidFill>
              </a:endParaRPr>
            </a:p>
          </p:txBody>
        </p:sp>
        <p:sp>
          <p:nvSpPr>
            <p:cNvPr id="23" name="Freeform 5"/>
            <p:cNvSpPr/>
            <p:nvPr/>
          </p:nvSpPr>
          <p:spPr bwMode="auto">
            <a:xfrm rot="10800000">
              <a:off x="3656172" y="1456206"/>
              <a:ext cx="1495486" cy="1325435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 flip="none" rotWithShape="1">
              <a:gsLst>
                <a:gs pos="100000">
                  <a:schemeClr val="bg1">
                    <a:lumMod val="84000"/>
                  </a:schemeClr>
                </a:gs>
                <a:gs pos="0">
                  <a:schemeClr val="bg1">
                    <a:lumMod val="91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127000" dist="63500" dir="2700000" algn="tl" rotWithShape="0">
                <a:prstClr val="black">
                  <a:alpha val="25000"/>
                </a:prstClr>
              </a:outerShdw>
            </a:effectLst>
            <a:scene3d>
              <a:camera prst="orthographicFront"/>
              <a:lightRig rig="threePt" dir="t">
                <a:rot lat="0" lon="0" rev="0"/>
              </a:lightRig>
            </a:scene3d>
            <a:sp3d>
              <a:bevelT w="19050" h="6350" prst="angle"/>
            </a:sp3d>
          </p:spPr>
          <p:txBody>
            <a:bodyPr vert="horz" wrap="square" lIns="68562" tIns="34281" rIns="68562" bIns="34281" numCol="1" anchor="t" anchorCtr="0" compatLnSpc="1"/>
            <a:lstStyle/>
            <a:p>
              <a:endParaRPr lang="zh-CN" altLang="en-US" sz="1012">
                <a:solidFill>
                  <a:prstClr val="black"/>
                </a:solidFill>
              </a:endParaRPr>
            </a:p>
          </p:txBody>
        </p:sp>
      </p:grpSp>
      <p:sp>
        <p:nvSpPr>
          <p:cNvPr id="24" name="Freeform 1560"/>
          <p:cNvSpPr>
            <a:spLocks noEditPoints="1"/>
          </p:cNvSpPr>
          <p:nvPr/>
        </p:nvSpPr>
        <p:spPr bwMode="auto">
          <a:xfrm>
            <a:off x="1901108" y="2301791"/>
            <a:ext cx="551121" cy="490964"/>
          </a:xfrm>
          <a:custGeom>
            <a:avLst/>
            <a:gdLst>
              <a:gd name="T0" fmla="*/ 85 w 176"/>
              <a:gd name="T1" fmla="*/ 125 h 157"/>
              <a:gd name="T2" fmla="*/ 91 w 176"/>
              <a:gd name="T3" fmla="*/ 125 h 157"/>
              <a:gd name="T4" fmla="*/ 89 w 176"/>
              <a:gd name="T5" fmla="*/ 108 h 157"/>
              <a:gd name="T6" fmla="*/ 73 w 176"/>
              <a:gd name="T7" fmla="*/ 85 h 157"/>
              <a:gd name="T8" fmla="*/ 76 w 176"/>
              <a:gd name="T9" fmla="*/ 90 h 157"/>
              <a:gd name="T10" fmla="*/ 73 w 176"/>
              <a:gd name="T11" fmla="*/ 85 h 157"/>
              <a:gd name="T12" fmla="*/ 85 w 176"/>
              <a:gd name="T13" fmla="*/ 76 h 157"/>
              <a:gd name="T14" fmla="*/ 89 w 176"/>
              <a:gd name="T15" fmla="*/ 95 h 157"/>
              <a:gd name="T16" fmla="*/ 91 w 176"/>
              <a:gd name="T17" fmla="*/ 77 h 157"/>
              <a:gd name="T18" fmla="*/ 129 w 176"/>
              <a:gd name="T19" fmla="*/ 55 h 157"/>
              <a:gd name="T20" fmla="*/ 104 w 176"/>
              <a:gd name="T21" fmla="*/ 32 h 157"/>
              <a:gd name="T22" fmla="*/ 103 w 176"/>
              <a:gd name="T23" fmla="*/ 28 h 157"/>
              <a:gd name="T24" fmla="*/ 112 w 176"/>
              <a:gd name="T25" fmla="*/ 6 h 157"/>
              <a:gd name="T26" fmla="*/ 60 w 176"/>
              <a:gd name="T27" fmla="*/ 6 h 157"/>
              <a:gd name="T28" fmla="*/ 70 w 176"/>
              <a:gd name="T29" fmla="*/ 30 h 157"/>
              <a:gd name="T30" fmla="*/ 73 w 176"/>
              <a:gd name="T31" fmla="*/ 33 h 157"/>
              <a:gd name="T32" fmla="*/ 57 w 176"/>
              <a:gd name="T33" fmla="*/ 156 h 157"/>
              <a:gd name="T34" fmla="*/ 118 w 176"/>
              <a:gd name="T35" fmla="*/ 156 h 157"/>
              <a:gd name="T36" fmla="*/ 114 w 176"/>
              <a:gd name="T37" fmla="*/ 114 h 157"/>
              <a:gd name="T38" fmla="*/ 101 w 176"/>
              <a:gd name="T39" fmla="*/ 129 h 157"/>
              <a:gd name="T40" fmla="*/ 98 w 176"/>
              <a:gd name="T41" fmla="*/ 136 h 157"/>
              <a:gd name="T42" fmla="*/ 91 w 176"/>
              <a:gd name="T43" fmla="*/ 136 h 157"/>
              <a:gd name="T44" fmla="*/ 89 w 176"/>
              <a:gd name="T45" fmla="*/ 132 h 157"/>
              <a:gd name="T46" fmla="*/ 86 w 176"/>
              <a:gd name="T47" fmla="*/ 136 h 157"/>
              <a:gd name="T48" fmla="*/ 78 w 176"/>
              <a:gd name="T49" fmla="*/ 136 h 157"/>
              <a:gd name="T50" fmla="*/ 71 w 176"/>
              <a:gd name="T51" fmla="*/ 127 h 157"/>
              <a:gd name="T52" fmla="*/ 67 w 176"/>
              <a:gd name="T53" fmla="*/ 108 h 157"/>
              <a:gd name="T54" fmla="*/ 77 w 176"/>
              <a:gd name="T55" fmla="*/ 122 h 157"/>
              <a:gd name="T56" fmla="*/ 72 w 176"/>
              <a:gd name="T57" fmla="*/ 102 h 157"/>
              <a:gd name="T58" fmla="*/ 63 w 176"/>
              <a:gd name="T59" fmla="*/ 87 h 157"/>
              <a:gd name="T60" fmla="*/ 71 w 176"/>
              <a:gd name="T61" fmla="*/ 73 h 157"/>
              <a:gd name="T62" fmla="*/ 77 w 176"/>
              <a:gd name="T63" fmla="*/ 63 h 157"/>
              <a:gd name="T64" fmla="*/ 85 w 176"/>
              <a:gd name="T65" fmla="*/ 63 h 157"/>
              <a:gd name="T66" fmla="*/ 87 w 176"/>
              <a:gd name="T67" fmla="*/ 68 h 157"/>
              <a:gd name="T68" fmla="*/ 91 w 176"/>
              <a:gd name="T69" fmla="*/ 63 h 157"/>
              <a:gd name="T70" fmla="*/ 99 w 176"/>
              <a:gd name="T71" fmla="*/ 63 h 157"/>
              <a:gd name="T72" fmla="*/ 100 w 176"/>
              <a:gd name="T73" fmla="*/ 71 h 157"/>
              <a:gd name="T74" fmla="*/ 112 w 176"/>
              <a:gd name="T75" fmla="*/ 87 h 157"/>
              <a:gd name="T76" fmla="*/ 103 w 176"/>
              <a:gd name="T77" fmla="*/ 86 h 157"/>
              <a:gd name="T78" fmla="*/ 100 w 176"/>
              <a:gd name="T79" fmla="*/ 98 h 157"/>
              <a:gd name="T80" fmla="*/ 112 w 176"/>
              <a:gd name="T81" fmla="*/ 106 h 157"/>
              <a:gd name="T82" fmla="*/ 101 w 176"/>
              <a:gd name="T83" fmla="*/ 111 h 157"/>
              <a:gd name="T84" fmla="*/ 99 w 176"/>
              <a:gd name="T85" fmla="*/ 123 h 157"/>
              <a:gd name="T86" fmla="*/ 104 w 176"/>
              <a:gd name="T87" fmla="*/ 116 h 1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176" h="157">
                <a:moveTo>
                  <a:pt x="85" y="106"/>
                </a:moveTo>
                <a:cubicBezTo>
                  <a:pt x="85" y="125"/>
                  <a:pt x="85" y="125"/>
                  <a:pt x="85" y="125"/>
                </a:cubicBezTo>
                <a:cubicBezTo>
                  <a:pt x="87" y="125"/>
                  <a:pt x="88" y="125"/>
                  <a:pt x="89" y="125"/>
                </a:cubicBezTo>
                <a:cubicBezTo>
                  <a:pt x="90" y="125"/>
                  <a:pt x="90" y="125"/>
                  <a:pt x="91" y="125"/>
                </a:cubicBezTo>
                <a:cubicBezTo>
                  <a:pt x="91" y="108"/>
                  <a:pt x="91" y="108"/>
                  <a:pt x="91" y="108"/>
                </a:cubicBezTo>
                <a:cubicBezTo>
                  <a:pt x="90" y="108"/>
                  <a:pt x="90" y="108"/>
                  <a:pt x="89" y="108"/>
                </a:cubicBezTo>
                <a:cubicBezTo>
                  <a:pt x="88" y="107"/>
                  <a:pt x="86" y="107"/>
                  <a:pt x="85" y="106"/>
                </a:cubicBezTo>
                <a:close/>
                <a:moveTo>
                  <a:pt x="73" y="85"/>
                </a:moveTo>
                <a:cubicBezTo>
                  <a:pt x="73" y="86"/>
                  <a:pt x="73" y="88"/>
                  <a:pt x="74" y="89"/>
                </a:cubicBezTo>
                <a:cubicBezTo>
                  <a:pt x="75" y="89"/>
                  <a:pt x="75" y="90"/>
                  <a:pt x="76" y="90"/>
                </a:cubicBezTo>
                <a:cubicBezTo>
                  <a:pt x="76" y="79"/>
                  <a:pt x="76" y="79"/>
                  <a:pt x="76" y="79"/>
                </a:cubicBezTo>
                <a:cubicBezTo>
                  <a:pt x="74" y="81"/>
                  <a:pt x="73" y="83"/>
                  <a:pt x="73" y="85"/>
                </a:cubicBezTo>
                <a:close/>
                <a:moveTo>
                  <a:pt x="88" y="76"/>
                </a:moveTo>
                <a:cubicBezTo>
                  <a:pt x="87" y="76"/>
                  <a:pt x="86" y="76"/>
                  <a:pt x="85" y="76"/>
                </a:cubicBezTo>
                <a:cubicBezTo>
                  <a:pt x="85" y="94"/>
                  <a:pt x="85" y="94"/>
                  <a:pt x="85" y="94"/>
                </a:cubicBezTo>
                <a:cubicBezTo>
                  <a:pt x="86" y="94"/>
                  <a:pt x="87" y="94"/>
                  <a:pt x="89" y="95"/>
                </a:cubicBezTo>
                <a:cubicBezTo>
                  <a:pt x="90" y="95"/>
                  <a:pt x="90" y="95"/>
                  <a:pt x="91" y="95"/>
                </a:cubicBezTo>
                <a:cubicBezTo>
                  <a:pt x="91" y="77"/>
                  <a:pt x="91" y="77"/>
                  <a:pt x="91" y="77"/>
                </a:cubicBezTo>
                <a:cubicBezTo>
                  <a:pt x="90" y="76"/>
                  <a:pt x="89" y="76"/>
                  <a:pt x="88" y="76"/>
                </a:cubicBezTo>
                <a:close/>
                <a:moveTo>
                  <a:pt x="129" y="55"/>
                </a:moveTo>
                <a:cubicBezTo>
                  <a:pt x="122" y="48"/>
                  <a:pt x="105" y="38"/>
                  <a:pt x="104" y="33"/>
                </a:cubicBezTo>
                <a:cubicBezTo>
                  <a:pt x="104" y="33"/>
                  <a:pt x="104" y="32"/>
                  <a:pt x="104" y="32"/>
                </a:cubicBezTo>
                <a:cubicBezTo>
                  <a:pt x="105" y="32"/>
                  <a:pt x="106" y="31"/>
                  <a:pt x="106" y="30"/>
                </a:cubicBezTo>
                <a:cubicBezTo>
                  <a:pt x="106" y="29"/>
                  <a:pt x="105" y="28"/>
                  <a:pt x="103" y="28"/>
                </a:cubicBezTo>
                <a:cubicBezTo>
                  <a:pt x="103" y="28"/>
                  <a:pt x="103" y="28"/>
                  <a:pt x="103" y="28"/>
                </a:cubicBezTo>
                <a:cubicBezTo>
                  <a:pt x="103" y="23"/>
                  <a:pt x="108" y="21"/>
                  <a:pt x="112" y="6"/>
                </a:cubicBezTo>
                <a:cubicBezTo>
                  <a:pt x="95" y="1"/>
                  <a:pt x="95" y="5"/>
                  <a:pt x="82" y="11"/>
                </a:cubicBezTo>
                <a:cubicBezTo>
                  <a:pt x="72" y="13"/>
                  <a:pt x="73" y="0"/>
                  <a:pt x="60" y="6"/>
                </a:cubicBezTo>
                <a:cubicBezTo>
                  <a:pt x="67" y="19"/>
                  <a:pt x="72" y="23"/>
                  <a:pt x="73" y="28"/>
                </a:cubicBezTo>
                <a:cubicBezTo>
                  <a:pt x="71" y="28"/>
                  <a:pt x="70" y="29"/>
                  <a:pt x="70" y="30"/>
                </a:cubicBezTo>
                <a:cubicBezTo>
                  <a:pt x="70" y="31"/>
                  <a:pt x="71" y="32"/>
                  <a:pt x="73" y="32"/>
                </a:cubicBezTo>
                <a:cubicBezTo>
                  <a:pt x="73" y="32"/>
                  <a:pt x="73" y="32"/>
                  <a:pt x="73" y="33"/>
                </a:cubicBezTo>
                <a:cubicBezTo>
                  <a:pt x="71" y="38"/>
                  <a:pt x="54" y="48"/>
                  <a:pt x="47" y="55"/>
                </a:cubicBezTo>
                <a:cubicBezTo>
                  <a:pt x="31" y="70"/>
                  <a:pt x="0" y="154"/>
                  <a:pt x="57" y="156"/>
                </a:cubicBezTo>
                <a:cubicBezTo>
                  <a:pt x="84" y="157"/>
                  <a:pt x="88" y="157"/>
                  <a:pt x="88" y="157"/>
                </a:cubicBezTo>
                <a:cubicBezTo>
                  <a:pt x="88" y="157"/>
                  <a:pt x="91" y="157"/>
                  <a:pt x="118" y="156"/>
                </a:cubicBezTo>
                <a:cubicBezTo>
                  <a:pt x="176" y="154"/>
                  <a:pt x="144" y="70"/>
                  <a:pt x="129" y="55"/>
                </a:cubicBezTo>
                <a:close/>
                <a:moveTo>
                  <a:pt x="114" y="114"/>
                </a:moveTo>
                <a:cubicBezTo>
                  <a:pt x="113" y="117"/>
                  <a:pt x="112" y="120"/>
                  <a:pt x="110" y="123"/>
                </a:cubicBezTo>
                <a:cubicBezTo>
                  <a:pt x="108" y="126"/>
                  <a:pt x="105" y="128"/>
                  <a:pt x="101" y="129"/>
                </a:cubicBezTo>
                <a:cubicBezTo>
                  <a:pt x="100" y="130"/>
                  <a:pt x="99" y="130"/>
                  <a:pt x="99" y="130"/>
                </a:cubicBezTo>
                <a:cubicBezTo>
                  <a:pt x="98" y="136"/>
                  <a:pt x="98" y="136"/>
                  <a:pt x="98" y="136"/>
                </a:cubicBezTo>
                <a:cubicBezTo>
                  <a:pt x="98" y="138"/>
                  <a:pt x="96" y="139"/>
                  <a:pt x="94" y="139"/>
                </a:cubicBezTo>
                <a:cubicBezTo>
                  <a:pt x="92" y="139"/>
                  <a:pt x="91" y="138"/>
                  <a:pt x="91" y="136"/>
                </a:cubicBezTo>
                <a:cubicBezTo>
                  <a:pt x="91" y="132"/>
                  <a:pt x="91" y="132"/>
                  <a:pt x="91" y="132"/>
                </a:cubicBezTo>
                <a:cubicBezTo>
                  <a:pt x="90" y="132"/>
                  <a:pt x="89" y="132"/>
                  <a:pt x="89" y="132"/>
                </a:cubicBezTo>
                <a:cubicBezTo>
                  <a:pt x="88" y="132"/>
                  <a:pt x="87" y="132"/>
                  <a:pt x="86" y="132"/>
                </a:cubicBezTo>
                <a:cubicBezTo>
                  <a:pt x="86" y="136"/>
                  <a:pt x="86" y="136"/>
                  <a:pt x="86" y="136"/>
                </a:cubicBezTo>
                <a:cubicBezTo>
                  <a:pt x="86" y="138"/>
                  <a:pt x="84" y="139"/>
                  <a:pt x="82" y="139"/>
                </a:cubicBezTo>
                <a:cubicBezTo>
                  <a:pt x="80" y="139"/>
                  <a:pt x="78" y="138"/>
                  <a:pt x="78" y="136"/>
                </a:cubicBezTo>
                <a:cubicBezTo>
                  <a:pt x="78" y="130"/>
                  <a:pt x="78" y="130"/>
                  <a:pt x="78" y="130"/>
                </a:cubicBezTo>
                <a:cubicBezTo>
                  <a:pt x="75" y="129"/>
                  <a:pt x="73" y="128"/>
                  <a:pt x="71" y="127"/>
                </a:cubicBezTo>
                <a:cubicBezTo>
                  <a:pt x="67" y="124"/>
                  <a:pt x="64" y="119"/>
                  <a:pt x="63" y="113"/>
                </a:cubicBezTo>
                <a:cubicBezTo>
                  <a:pt x="62" y="110"/>
                  <a:pt x="64" y="108"/>
                  <a:pt x="67" y="108"/>
                </a:cubicBezTo>
                <a:cubicBezTo>
                  <a:pt x="69" y="109"/>
                  <a:pt x="72" y="111"/>
                  <a:pt x="72" y="114"/>
                </a:cubicBezTo>
                <a:cubicBezTo>
                  <a:pt x="73" y="117"/>
                  <a:pt x="75" y="120"/>
                  <a:pt x="77" y="122"/>
                </a:cubicBezTo>
                <a:cubicBezTo>
                  <a:pt x="76" y="103"/>
                  <a:pt x="76" y="103"/>
                  <a:pt x="76" y="103"/>
                </a:cubicBezTo>
                <a:cubicBezTo>
                  <a:pt x="74" y="103"/>
                  <a:pt x="73" y="102"/>
                  <a:pt x="72" y="102"/>
                </a:cubicBezTo>
                <a:cubicBezTo>
                  <a:pt x="69" y="100"/>
                  <a:pt x="67" y="98"/>
                  <a:pt x="65" y="95"/>
                </a:cubicBezTo>
                <a:cubicBezTo>
                  <a:pt x="64" y="93"/>
                  <a:pt x="63" y="90"/>
                  <a:pt x="63" y="87"/>
                </a:cubicBezTo>
                <a:cubicBezTo>
                  <a:pt x="64" y="84"/>
                  <a:pt x="64" y="81"/>
                  <a:pt x="66" y="79"/>
                </a:cubicBezTo>
                <a:cubicBezTo>
                  <a:pt x="67" y="77"/>
                  <a:pt x="69" y="75"/>
                  <a:pt x="71" y="73"/>
                </a:cubicBezTo>
                <a:cubicBezTo>
                  <a:pt x="72" y="72"/>
                  <a:pt x="74" y="71"/>
                  <a:pt x="77" y="70"/>
                </a:cubicBezTo>
                <a:cubicBezTo>
                  <a:pt x="77" y="63"/>
                  <a:pt x="77" y="63"/>
                  <a:pt x="77" y="63"/>
                </a:cubicBezTo>
                <a:cubicBezTo>
                  <a:pt x="78" y="62"/>
                  <a:pt x="79" y="60"/>
                  <a:pt x="82" y="60"/>
                </a:cubicBezTo>
                <a:cubicBezTo>
                  <a:pt x="84" y="60"/>
                  <a:pt x="85" y="61"/>
                  <a:pt x="85" y="63"/>
                </a:cubicBezTo>
                <a:cubicBezTo>
                  <a:pt x="85" y="68"/>
                  <a:pt x="85" y="68"/>
                  <a:pt x="85" y="68"/>
                </a:cubicBezTo>
                <a:cubicBezTo>
                  <a:pt x="86" y="68"/>
                  <a:pt x="86" y="68"/>
                  <a:pt x="87" y="68"/>
                </a:cubicBezTo>
                <a:cubicBezTo>
                  <a:pt x="88" y="68"/>
                  <a:pt x="90" y="68"/>
                  <a:pt x="91" y="69"/>
                </a:cubicBezTo>
                <a:cubicBezTo>
                  <a:pt x="91" y="63"/>
                  <a:pt x="91" y="63"/>
                  <a:pt x="91" y="63"/>
                </a:cubicBezTo>
                <a:cubicBezTo>
                  <a:pt x="91" y="61"/>
                  <a:pt x="92" y="60"/>
                  <a:pt x="95" y="60"/>
                </a:cubicBezTo>
                <a:cubicBezTo>
                  <a:pt x="97" y="60"/>
                  <a:pt x="99" y="62"/>
                  <a:pt x="99" y="63"/>
                </a:cubicBezTo>
                <a:cubicBezTo>
                  <a:pt x="99" y="70"/>
                  <a:pt x="99" y="70"/>
                  <a:pt x="99" y="70"/>
                </a:cubicBezTo>
                <a:cubicBezTo>
                  <a:pt x="100" y="70"/>
                  <a:pt x="100" y="70"/>
                  <a:pt x="100" y="71"/>
                </a:cubicBezTo>
                <a:cubicBezTo>
                  <a:pt x="104" y="72"/>
                  <a:pt x="106" y="74"/>
                  <a:pt x="108" y="76"/>
                </a:cubicBezTo>
                <a:cubicBezTo>
                  <a:pt x="110" y="79"/>
                  <a:pt x="112" y="83"/>
                  <a:pt x="112" y="87"/>
                </a:cubicBezTo>
                <a:cubicBezTo>
                  <a:pt x="113" y="90"/>
                  <a:pt x="111" y="92"/>
                  <a:pt x="108" y="92"/>
                </a:cubicBezTo>
                <a:cubicBezTo>
                  <a:pt x="105" y="92"/>
                  <a:pt x="103" y="89"/>
                  <a:pt x="103" y="86"/>
                </a:cubicBezTo>
                <a:cubicBezTo>
                  <a:pt x="102" y="84"/>
                  <a:pt x="101" y="83"/>
                  <a:pt x="100" y="81"/>
                </a:cubicBezTo>
                <a:cubicBezTo>
                  <a:pt x="100" y="98"/>
                  <a:pt x="100" y="98"/>
                  <a:pt x="100" y="98"/>
                </a:cubicBezTo>
                <a:cubicBezTo>
                  <a:pt x="103" y="99"/>
                  <a:pt x="105" y="100"/>
                  <a:pt x="106" y="100"/>
                </a:cubicBezTo>
                <a:cubicBezTo>
                  <a:pt x="109" y="101"/>
                  <a:pt x="111" y="103"/>
                  <a:pt x="112" y="106"/>
                </a:cubicBezTo>
                <a:cubicBezTo>
                  <a:pt x="113" y="108"/>
                  <a:pt x="114" y="111"/>
                  <a:pt x="114" y="114"/>
                </a:cubicBezTo>
                <a:close/>
                <a:moveTo>
                  <a:pt x="101" y="111"/>
                </a:moveTo>
                <a:cubicBezTo>
                  <a:pt x="101" y="111"/>
                  <a:pt x="100" y="111"/>
                  <a:pt x="100" y="111"/>
                </a:cubicBezTo>
                <a:cubicBezTo>
                  <a:pt x="99" y="123"/>
                  <a:pt x="99" y="123"/>
                  <a:pt x="99" y="123"/>
                </a:cubicBezTo>
                <a:cubicBezTo>
                  <a:pt x="99" y="123"/>
                  <a:pt x="99" y="123"/>
                  <a:pt x="100" y="122"/>
                </a:cubicBezTo>
                <a:cubicBezTo>
                  <a:pt x="102" y="121"/>
                  <a:pt x="103" y="118"/>
                  <a:pt x="104" y="116"/>
                </a:cubicBezTo>
                <a:cubicBezTo>
                  <a:pt x="104" y="114"/>
                  <a:pt x="103" y="112"/>
                  <a:pt x="101" y="111"/>
                </a:cubicBezTo>
                <a:close/>
              </a:path>
            </a:pathLst>
          </a:custGeom>
          <a:gradFill>
            <a:gsLst>
              <a:gs pos="0">
                <a:srgbClr val="DC4A1B"/>
              </a:gs>
              <a:gs pos="100000">
                <a:srgbClr val="F66C47"/>
              </a:gs>
            </a:gsLst>
            <a:lin ang="5400000" scaled="1"/>
          </a:gradFill>
          <a:ln>
            <a:noFill/>
          </a:ln>
        </p:spPr>
        <p:txBody>
          <a:bodyPr vert="horz" wrap="square" lIns="68562" tIns="34281" rIns="68562" bIns="34281" numCol="1" anchor="t" anchorCtr="0" compatLnSpc="1"/>
          <a:lstStyle/>
          <a:p>
            <a:endParaRPr lang="zh-CN" altLang="en-US" sz="1012"/>
          </a:p>
        </p:txBody>
      </p:sp>
      <p:grpSp>
        <p:nvGrpSpPr>
          <p:cNvPr id="25" name="组合 24"/>
          <p:cNvGrpSpPr/>
          <p:nvPr/>
        </p:nvGrpSpPr>
        <p:grpSpPr>
          <a:xfrm>
            <a:off x="3145157" y="3003686"/>
            <a:ext cx="418543" cy="412455"/>
            <a:chOff x="3451225" y="3006725"/>
            <a:chExt cx="436563" cy="430213"/>
          </a:xfrm>
          <a:gradFill>
            <a:gsLst>
              <a:gs pos="0">
                <a:srgbClr val="C72319"/>
              </a:gs>
              <a:gs pos="100000">
                <a:srgbClr val="F34347"/>
              </a:gs>
            </a:gsLst>
            <a:lin ang="5400000" scaled="1"/>
          </a:gradFill>
        </p:grpSpPr>
        <p:sp>
          <p:nvSpPr>
            <p:cNvPr id="26" name="Freeform 828"/>
            <p:cNvSpPr>
              <a:spLocks noEditPoints="1"/>
            </p:cNvSpPr>
            <p:nvPr/>
          </p:nvSpPr>
          <p:spPr bwMode="auto">
            <a:xfrm>
              <a:off x="3451225" y="3006725"/>
              <a:ext cx="376238" cy="430213"/>
            </a:xfrm>
            <a:custGeom>
              <a:avLst/>
              <a:gdLst>
                <a:gd name="T0" fmla="*/ 0 w 147"/>
                <a:gd name="T1" fmla="*/ 10 h 168"/>
                <a:gd name="T2" fmla="*/ 0 w 147"/>
                <a:gd name="T3" fmla="*/ 158 h 168"/>
                <a:gd name="T4" fmla="*/ 10 w 147"/>
                <a:gd name="T5" fmla="*/ 168 h 168"/>
                <a:gd name="T6" fmla="*/ 22 w 147"/>
                <a:gd name="T7" fmla="*/ 168 h 168"/>
                <a:gd name="T8" fmla="*/ 22 w 147"/>
                <a:gd name="T9" fmla="*/ 0 h 168"/>
                <a:gd name="T10" fmla="*/ 10 w 147"/>
                <a:gd name="T11" fmla="*/ 0 h 168"/>
                <a:gd name="T12" fmla="*/ 0 w 147"/>
                <a:gd name="T13" fmla="*/ 10 h 168"/>
                <a:gd name="T14" fmla="*/ 34 w 147"/>
                <a:gd name="T15" fmla="*/ 0 h 168"/>
                <a:gd name="T16" fmla="*/ 34 w 147"/>
                <a:gd name="T17" fmla="*/ 168 h 168"/>
                <a:gd name="T18" fmla="*/ 147 w 147"/>
                <a:gd name="T19" fmla="*/ 168 h 168"/>
                <a:gd name="T20" fmla="*/ 147 w 147"/>
                <a:gd name="T21" fmla="*/ 0 h 168"/>
                <a:gd name="T22" fmla="*/ 34 w 147"/>
                <a:gd name="T23" fmla="*/ 0 h 168"/>
                <a:gd name="T24" fmla="*/ 134 w 147"/>
                <a:gd name="T25" fmla="*/ 124 h 168"/>
                <a:gd name="T26" fmla="*/ 47 w 147"/>
                <a:gd name="T27" fmla="*/ 124 h 168"/>
                <a:gd name="T28" fmla="*/ 47 w 147"/>
                <a:gd name="T29" fmla="*/ 111 h 168"/>
                <a:gd name="T30" fmla="*/ 58 w 147"/>
                <a:gd name="T31" fmla="*/ 104 h 168"/>
                <a:gd name="T32" fmla="*/ 71 w 147"/>
                <a:gd name="T33" fmla="*/ 99 h 168"/>
                <a:gd name="T34" fmla="*/ 75 w 147"/>
                <a:gd name="T35" fmla="*/ 98 h 168"/>
                <a:gd name="T36" fmla="*/ 79 w 147"/>
                <a:gd name="T37" fmla="*/ 92 h 168"/>
                <a:gd name="T38" fmla="*/ 80 w 147"/>
                <a:gd name="T39" fmla="*/ 91 h 168"/>
                <a:gd name="T40" fmla="*/ 78 w 147"/>
                <a:gd name="T41" fmla="*/ 87 h 168"/>
                <a:gd name="T42" fmla="*/ 77 w 147"/>
                <a:gd name="T43" fmla="*/ 80 h 168"/>
                <a:gd name="T44" fmla="*/ 76 w 147"/>
                <a:gd name="T45" fmla="*/ 80 h 168"/>
                <a:gd name="T46" fmla="*/ 73 w 147"/>
                <a:gd name="T47" fmla="*/ 70 h 168"/>
                <a:gd name="T48" fmla="*/ 74 w 147"/>
                <a:gd name="T49" fmla="*/ 66 h 168"/>
                <a:gd name="T50" fmla="*/ 81 w 147"/>
                <a:gd name="T51" fmla="*/ 46 h 168"/>
                <a:gd name="T52" fmla="*/ 99 w 147"/>
                <a:gd name="T53" fmla="*/ 46 h 168"/>
                <a:gd name="T54" fmla="*/ 101 w 147"/>
                <a:gd name="T55" fmla="*/ 48 h 168"/>
                <a:gd name="T56" fmla="*/ 104 w 147"/>
                <a:gd name="T57" fmla="*/ 48 h 168"/>
                <a:gd name="T58" fmla="*/ 106 w 147"/>
                <a:gd name="T59" fmla="*/ 52 h 168"/>
                <a:gd name="T60" fmla="*/ 107 w 147"/>
                <a:gd name="T61" fmla="*/ 58 h 168"/>
                <a:gd name="T62" fmla="*/ 106 w 147"/>
                <a:gd name="T63" fmla="*/ 66 h 168"/>
                <a:gd name="T64" fmla="*/ 107 w 147"/>
                <a:gd name="T65" fmla="*/ 69 h 168"/>
                <a:gd name="T66" fmla="*/ 107 w 147"/>
                <a:gd name="T67" fmla="*/ 75 h 168"/>
                <a:gd name="T68" fmla="*/ 106 w 147"/>
                <a:gd name="T69" fmla="*/ 79 h 168"/>
                <a:gd name="T70" fmla="*/ 103 w 147"/>
                <a:gd name="T71" fmla="*/ 81 h 168"/>
                <a:gd name="T72" fmla="*/ 103 w 147"/>
                <a:gd name="T73" fmla="*/ 86 h 168"/>
                <a:gd name="T74" fmla="*/ 100 w 147"/>
                <a:gd name="T75" fmla="*/ 91 h 168"/>
                <a:gd name="T76" fmla="*/ 103 w 147"/>
                <a:gd name="T77" fmla="*/ 92 h 168"/>
                <a:gd name="T78" fmla="*/ 106 w 147"/>
                <a:gd name="T79" fmla="*/ 98 h 168"/>
                <a:gd name="T80" fmla="*/ 110 w 147"/>
                <a:gd name="T81" fmla="*/ 99 h 168"/>
                <a:gd name="T82" fmla="*/ 124 w 147"/>
                <a:gd name="T83" fmla="*/ 104 h 168"/>
                <a:gd name="T84" fmla="*/ 134 w 147"/>
                <a:gd name="T85" fmla="*/ 111 h 168"/>
                <a:gd name="T86" fmla="*/ 134 w 147"/>
                <a:gd name="T87" fmla="*/ 124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47" h="168">
                  <a:moveTo>
                    <a:pt x="0" y="10"/>
                  </a:moveTo>
                  <a:cubicBezTo>
                    <a:pt x="0" y="158"/>
                    <a:pt x="0" y="158"/>
                    <a:pt x="0" y="158"/>
                  </a:cubicBezTo>
                  <a:cubicBezTo>
                    <a:pt x="0" y="164"/>
                    <a:pt x="4" y="168"/>
                    <a:pt x="10" y="168"/>
                  </a:cubicBezTo>
                  <a:cubicBezTo>
                    <a:pt x="22" y="168"/>
                    <a:pt x="22" y="168"/>
                    <a:pt x="22" y="168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lose/>
                  <a:moveTo>
                    <a:pt x="34" y="0"/>
                  </a:moveTo>
                  <a:cubicBezTo>
                    <a:pt x="34" y="168"/>
                    <a:pt x="34" y="168"/>
                    <a:pt x="34" y="168"/>
                  </a:cubicBezTo>
                  <a:cubicBezTo>
                    <a:pt x="147" y="168"/>
                    <a:pt x="147" y="168"/>
                    <a:pt x="147" y="168"/>
                  </a:cubicBezTo>
                  <a:cubicBezTo>
                    <a:pt x="147" y="0"/>
                    <a:pt x="147" y="0"/>
                    <a:pt x="147" y="0"/>
                  </a:cubicBezTo>
                  <a:lnTo>
                    <a:pt x="34" y="0"/>
                  </a:lnTo>
                  <a:close/>
                  <a:moveTo>
                    <a:pt x="134" y="124"/>
                  </a:moveTo>
                  <a:cubicBezTo>
                    <a:pt x="47" y="124"/>
                    <a:pt x="47" y="124"/>
                    <a:pt x="47" y="124"/>
                  </a:cubicBezTo>
                  <a:cubicBezTo>
                    <a:pt x="47" y="120"/>
                    <a:pt x="47" y="114"/>
                    <a:pt x="47" y="111"/>
                  </a:cubicBezTo>
                  <a:cubicBezTo>
                    <a:pt x="49" y="107"/>
                    <a:pt x="54" y="106"/>
                    <a:pt x="58" y="104"/>
                  </a:cubicBezTo>
                  <a:cubicBezTo>
                    <a:pt x="62" y="103"/>
                    <a:pt x="67" y="100"/>
                    <a:pt x="71" y="99"/>
                  </a:cubicBezTo>
                  <a:cubicBezTo>
                    <a:pt x="72" y="98"/>
                    <a:pt x="74" y="98"/>
                    <a:pt x="75" y="98"/>
                  </a:cubicBezTo>
                  <a:cubicBezTo>
                    <a:pt x="76" y="97"/>
                    <a:pt x="78" y="93"/>
                    <a:pt x="79" y="92"/>
                  </a:cubicBezTo>
                  <a:cubicBezTo>
                    <a:pt x="80" y="91"/>
                    <a:pt x="80" y="91"/>
                    <a:pt x="80" y="91"/>
                  </a:cubicBezTo>
                  <a:cubicBezTo>
                    <a:pt x="80" y="89"/>
                    <a:pt x="79" y="89"/>
                    <a:pt x="78" y="87"/>
                  </a:cubicBezTo>
                  <a:cubicBezTo>
                    <a:pt x="78" y="85"/>
                    <a:pt x="78" y="82"/>
                    <a:pt x="77" y="80"/>
                  </a:cubicBezTo>
                  <a:cubicBezTo>
                    <a:pt x="77" y="80"/>
                    <a:pt x="76" y="80"/>
                    <a:pt x="76" y="80"/>
                  </a:cubicBezTo>
                  <a:cubicBezTo>
                    <a:pt x="73" y="78"/>
                    <a:pt x="73" y="72"/>
                    <a:pt x="73" y="70"/>
                  </a:cubicBezTo>
                  <a:cubicBezTo>
                    <a:pt x="73" y="69"/>
                    <a:pt x="74" y="68"/>
                    <a:pt x="74" y="66"/>
                  </a:cubicBezTo>
                  <a:cubicBezTo>
                    <a:pt x="71" y="54"/>
                    <a:pt x="75" y="48"/>
                    <a:pt x="81" y="46"/>
                  </a:cubicBezTo>
                  <a:cubicBezTo>
                    <a:pt x="85" y="45"/>
                    <a:pt x="92" y="42"/>
                    <a:pt x="99" y="46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4" y="48"/>
                    <a:pt x="104" y="48"/>
                    <a:pt x="104" y="48"/>
                  </a:cubicBezTo>
                  <a:cubicBezTo>
                    <a:pt x="105" y="49"/>
                    <a:pt x="106" y="52"/>
                    <a:pt x="106" y="52"/>
                  </a:cubicBezTo>
                  <a:cubicBezTo>
                    <a:pt x="107" y="54"/>
                    <a:pt x="107" y="55"/>
                    <a:pt x="107" y="58"/>
                  </a:cubicBezTo>
                  <a:cubicBezTo>
                    <a:pt x="107" y="59"/>
                    <a:pt x="106" y="64"/>
                    <a:pt x="106" y="66"/>
                  </a:cubicBezTo>
                  <a:cubicBezTo>
                    <a:pt x="106" y="67"/>
                    <a:pt x="107" y="67"/>
                    <a:pt x="107" y="69"/>
                  </a:cubicBezTo>
                  <a:cubicBezTo>
                    <a:pt x="108" y="71"/>
                    <a:pt x="108" y="73"/>
                    <a:pt x="107" y="75"/>
                  </a:cubicBezTo>
                  <a:cubicBezTo>
                    <a:pt x="107" y="76"/>
                    <a:pt x="107" y="78"/>
                    <a:pt x="106" y="79"/>
                  </a:cubicBezTo>
                  <a:cubicBezTo>
                    <a:pt x="105" y="80"/>
                    <a:pt x="104" y="80"/>
                    <a:pt x="103" y="81"/>
                  </a:cubicBezTo>
                  <a:cubicBezTo>
                    <a:pt x="103" y="82"/>
                    <a:pt x="103" y="85"/>
                    <a:pt x="103" y="86"/>
                  </a:cubicBezTo>
                  <a:cubicBezTo>
                    <a:pt x="102" y="88"/>
                    <a:pt x="100" y="89"/>
                    <a:pt x="100" y="91"/>
                  </a:cubicBezTo>
                  <a:cubicBezTo>
                    <a:pt x="101" y="91"/>
                    <a:pt x="102" y="91"/>
                    <a:pt x="103" y="92"/>
                  </a:cubicBezTo>
                  <a:cubicBezTo>
                    <a:pt x="103" y="93"/>
                    <a:pt x="105" y="97"/>
                    <a:pt x="106" y="98"/>
                  </a:cubicBezTo>
                  <a:cubicBezTo>
                    <a:pt x="108" y="98"/>
                    <a:pt x="109" y="98"/>
                    <a:pt x="110" y="99"/>
                  </a:cubicBezTo>
                  <a:cubicBezTo>
                    <a:pt x="114" y="100"/>
                    <a:pt x="119" y="103"/>
                    <a:pt x="124" y="104"/>
                  </a:cubicBezTo>
                  <a:cubicBezTo>
                    <a:pt x="128" y="106"/>
                    <a:pt x="132" y="107"/>
                    <a:pt x="134" y="111"/>
                  </a:cubicBezTo>
                  <a:cubicBezTo>
                    <a:pt x="134" y="114"/>
                    <a:pt x="134" y="120"/>
                    <a:pt x="134" y="1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62" tIns="34281" rIns="68562" bIns="34281" numCol="1" anchor="t" anchorCtr="0" compatLnSpc="1"/>
            <a:lstStyle/>
            <a:p>
              <a:endParaRPr lang="zh-CN" altLang="en-US" sz="1012"/>
            </a:p>
          </p:txBody>
        </p:sp>
        <p:sp>
          <p:nvSpPr>
            <p:cNvPr id="27" name="Rectangle 829"/>
            <p:cNvSpPr>
              <a:spLocks noChangeArrowheads="1"/>
            </p:cNvSpPr>
            <p:nvPr/>
          </p:nvSpPr>
          <p:spPr bwMode="auto">
            <a:xfrm>
              <a:off x="3848100" y="3006725"/>
              <a:ext cx="39688" cy="96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62" tIns="34281" rIns="68562" bIns="34281" numCol="1" anchor="t" anchorCtr="0" compatLnSpc="1"/>
            <a:lstStyle/>
            <a:p>
              <a:endParaRPr lang="zh-CN" altLang="en-US" sz="1012"/>
            </a:p>
          </p:txBody>
        </p:sp>
        <p:sp>
          <p:nvSpPr>
            <p:cNvPr id="28" name="Rectangle 830"/>
            <p:cNvSpPr>
              <a:spLocks noChangeArrowheads="1"/>
            </p:cNvSpPr>
            <p:nvPr/>
          </p:nvSpPr>
          <p:spPr bwMode="auto">
            <a:xfrm>
              <a:off x="3848100" y="3128963"/>
              <a:ext cx="39688" cy="1000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62" tIns="34281" rIns="68562" bIns="34281" numCol="1" anchor="t" anchorCtr="0" compatLnSpc="1"/>
            <a:lstStyle/>
            <a:p>
              <a:endParaRPr lang="zh-CN" altLang="en-US" sz="1012"/>
            </a:p>
          </p:txBody>
        </p:sp>
        <p:sp>
          <p:nvSpPr>
            <p:cNvPr id="29" name="Rectangle 831"/>
            <p:cNvSpPr>
              <a:spLocks noChangeArrowheads="1"/>
            </p:cNvSpPr>
            <p:nvPr/>
          </p:nvSpPr>
          <p:spPr bwMode="auto">
            <a:xfrm>
              <a:off x="3848100" y="3254375"/>
              <a:ext cx="39688" cy="1000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62" tIns="34281" rIns="68562" bIns="34281" numCol="1" anchor="t" anchorCtr="0" compatLnSpc="1"/>
            <a:lstStyle/>
            <a:p>
              <a:endParaRPr lang="zh-CN" altLang="en-US" sz="1012"/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4410003" y="2355782"/>
            <a:ext cx="363889" cy="474356"/>
            <a:chOff x="10058400" y="1028700"/>
            <a:chExt cx="266700" cy="347663"/>
          </a:xfrm>
          <a:gradFill>
            <a:gsLst>
              <a:gs pos="0">
                <a:srgbClr val="026C68"/>
              </a:gs>
              <a:gs pos="100000">
                <a:srgbClr val="059188"/>
              </a:gs>
            </a:gsLst>
            <a:lin ang="5400000" scaled="1"/>
          </a:gradFill>
        </p:grpSpPr>
        <p:sp>
          <p:nvSpPr>
            <p:cNvPr id="31" name="Freeform 1558"/>
            <p:cNvSpPr>
              <a:spLocks noEditPoints="1"/>
            </p:cNvSpPr>
            <p:nvPr/>
          </p:nvSpPr>
          <p:spPr bwMode="auto">
            <a:xfrm>
              <a:off x="10058400" y="1028700"/>
              <a:ext cx="266700" cy="347663"/>
            </a:xfrm>
            <a:custGeom>
              <a:avLst/>
              <a:gdLst>
                <a:gd name="T0" fmla="*/ 6 w 104"/>
                <a:gd name="T1" fmla="*/ 0 h 136"/>
                <a:gd name="T2" fmla="*/ 0 w 104"/>
                <a:gd name="T3" fmla="*/ 130 h 136"/>
                <a:gd name="T4" fmla="*/ 98 w 104"/>
                <a:gd name="T5" fmla="*/ 136 h 136"/>
                <a:gd name="T6" fmla="*/ 104 w 104"/>
                <a:gd name="T7" fmla="*/ 6 h 136"/>
                <a:gd name="T8" fmla="*/ 35 w 104"/>
                <a:gd name="T9" fmla="*/ 112 h 136"/>
                <a:gd name="T10" fmla="*/ 21 w 104"/>
                <a:gd name="T11" fmla="*/ 115 h 136"/>
                <a:gd name="T12" fmla="*/ 18 w 104"/>
                <a:gd name="T13" fmla="*/ 105 h 136"/>
                <a:gd name="T14" fmla="*/ 32 w 104"/>
                <a:gd name="T15" fmla="*/ 102 h 136"/>
                <a:gd name="T16" fmla="*/ 35 w 104"/>
                <a:gd name="T17" fmla="*/ 112 h 136"/>
                <a:gd name="T18" fmla="*/ 32 w 104"/>
                <a:gd name="T19" fmla="*/ 95 h 136"/>
                <a:gd name="T20" fmla="*/ 18 w 104"/>
                <a:gd name="T21" fmla="*/ 92 h 136"/>
                <a:gd name="T22" fmla="*/ 21 w 104"/>
                <a:gd name="T23" fmla="*/ 82 h 136"/>
                <a:gd name="T24" fmla="*/ 35 w 104"/>
                <a:gd name="T25" fmla="*/ 85 h 136"/>
                <a:gd name="T26" fmla="*/ 35 w 104"/>
                <a:gd name="T27" fmla="*/ 72 h 136"/>
                <a:gd name="T28" fmla="*/ 21 w 104"/>
                <a:gd name="T29" fmla="*/ 74 h 136"/>
                <a:gd name="T30" fmla="*/ 18 w 104"/>
                <a:gd name="T31" fmla="*/ 64 h 136"/>
                <a:gd name="T32" fmla="*/ 32 w 104"/>
                <a:gd name="T33" fmla="*/ 61 h 136"/>
                <a:gd name="T34" fmla="*/ 35 w 104"/>
                <a:gd name="T35" fmla="*/ 72 h 136"/>
                <a:gd name="T36" fmla="*/ 58 w 104"/>
                <a:gd name="T37" fmla="*/ 115 h 136"/>
                <a:gd name="T38" fmla="*/ 43 w 104"/>
                <a:gd name="T39" fmla="*/ 112 h 136"/>
                <a:gd name="T40" fmla="*/ 47 w 104"/>
                <a:gd name="T41" fmla="*/ 102 h 136"/>
                <a:gd name="T42" fmla="*/ 61 w 104"/>
                <a:gd name="T43" fmla="*/ 105 h 136"/>
                <a:gd name="T44" fmla="*/ 61 w 104"/>
                <a:gd name="T45" fmla="*/ 92 h 136"/>
                <a:gd name="T46" fmla="*/ 47 w 104"/>
                <a:gd name="T47" fmla="*/ 95 h 136"/>
                <a:gd name="T48" fmla="*/ 43 w 104"/>
                <a:gd name="T49" fmla="*/ 85 h 136"/>
                <a:gd name="T50" fmla="*/ 58 w 104"/>
                <a:gd name="T51" fmla="*/ 82 h 136"/>
                <a:gd name="T52" fmla="*/ 61 w 104"/>
                <a:gd name="T53" fmla="*/ 92 h 136"/>
                <a:gd name="T54" fmla="*/ 58 w 104"/>
                <a:gd name="T55" fmla="*/ 74 h 136"/>
                <a:gd name="T56" fmla="*/ 43 w 104"/>
                <a:gd name="T57" fmla="*/ 72 h 136"/>
                <a:gd name="T58" fmla="*/ 47 w 104"/>
                <a:gd name="T59" fmla="*/ 61 h 136"/>
                <a:gd name="T60" fmla="*/ 61 w 104"/>
                <a:gd name="T61" fmla="*/ 64 h 136"/>
                <a:gd name="T62" fmla="*/ 86 w 104"/>
                <a:gd name="T63" fmla="*/ 112 h 136"/>
                <a:gd name="T64" fmla="*/ 72 w 104"/>
                <a:gd name="T65" fmla="*/ 115 h 136"/>
                <a:gd name="T66" fmla="*/ 69 w 104"/>
                <a:gd name="T67" fmla="*/ 104 h 136"/>
                <a:gd name="T68" fmla="*/ 83 w 104"/>
                <a:gd name="T69" fmla="*/ 102 h 136"/>
                <a:gd name="T70" fmla="*/ 86 w 104"/>
                <a:gd name="T71" fmla="*/ 112 h 136"/>
                <a:gd name="T72" fmla="*/ 83 w 104"/>
                <a:gd name="T73" fmla="*/ 95 h 136"/>
                <a:gd name="T74" fmla="*/ 69 w 104"/>
                <a:gd name="T75" fmla="*/ 92 h 136"/>
                <a:gd name="T76" fmla="*/ 72 w 104"/>
                <a:gd name="T77" fmla="*/ 82 h 136"/>
                <a:gd name="T78" fmla="*/ 86 w 104"/>
                <a:gd name="T79" fmla="*/ 84 h 136"/>
                <a:gd name="T80" fmla="*/ 86 w 104"/>
                <a:gd name="T81" fmla="*/ 72 h 136"/>
                <a:gd name="T82" fmla="*/ 72 w 104"/>
                <a:gd name="T83" fmla="*/ 74 h 136"/>
                <a:gd name="T84" fmla="*/ 69 w 104"/>
                <a:gd name="T85" fmla="*/ 64 h 136"/>
                <a:gd name="T86" fmla="*/ 83 w 104"/>
                <a:gd name="T87" fmla="*/ 61 h 136"/>
                <a:gd name="T88" fmla="*/ 86 w 104"/>
                <a:gd name="T89" fmla="*/ 72 h 136"/>
                <a:gd name="T90" fmla="*/ 71 w 104"/>
                <a:gd name="T91" fmla="*/ 48 h 136"/>
                <a:gd name="T92" fmla="*/ 71 w 104"/>
                <a:gd name="T93" fmla="*/ 39 h 136"/>
                <a:gd name="T94" fmla="*/ 90 w 104"/>
                <a:gd name="T95" fmla="*/ 43 h 136"/>
                <a:gd name="T96" fmla="*/ 94 w 104"/>
                <a:gd name="T97" fmla="*/ 27 h 136"/>
                <a:gd name="T98" fmla="*/ 14 w 104"/>
                <a:gd name="T99" fmla="*/ 32 h 136"/>
                <a:gd name="T100" fmla="*/ 10 w 104"/>
                <a:gd name="T101" fmla="*/ 16 h 136"/>
                <a:gd name="T102" fmla="*/ 90 w 104"/>
                <a:gd name="T103" fmla="*/ 12 h 136"/>
                <a:gd name="T104" fmla="*/ 94 w 104"/>
                <a:gd name="T105" fmla="*/ 27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04" h="136">
                  <a:moveTo>
                    <a:pt x="98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130"/>
                    <a:pt x="0" y="130"/>
                    <a:pt x="0" y="130"/>
                  </a:cubicBezTo>
                  <a:cubicBezTo>
                    <a:pt x="0" y="133"/>
                    <a:pt x="3" y="136"/>
                    <a:pt x="6" y="136"/>
                  </a:cubicBezTo>
                  <a:cubicBezTo>
                    <a:pt x="98" y="136"/>
                    <a:pt x="98" y="136"/>
                    <a:pt x="98" y="136"/>
                  </a:cubicBezTo>
                  <a:cubicBezTo>
                    <a:pt x="101" y="136"/>
                    <a:pt x="104" y="133"/>
                    <a:pt x="104" y="130"/>
                  </a:cubicBezTo>
                  <a:cubicBezTo>
                    <a:pt x="104" y="6"/>
                    <a:pt x="104" y="6"/>
                    <a:pt x="104" y="6"/>
                  </a:cubicBezTo>
                  <a:cubicBezTo>
                    <a:pt x="104" y="3"/>
                    <a:pt x="101" y="0"/>
                    <a:pt x="98" y="0"/>
                  </a:cubicBezTo>
                  <a:close/>
                  <a:moveTo>
                    <a:pt x="35" y="112"/>
                  </a:moveTo>
                  <a:cubicBezTo>
                    <a:pt x="35" y="114"/>
                    <a:pt x="34" y="115"/>
                    <a:pt x="32" y="115"/>
                  </a:cubicBezTo>
                  <a:cubicBezTo>
                    <a:pt x="21" y="115"/>
                    <a:pt x="21" y="115"/>
                    <a:pt x="21" y="115"/>
                  </a:cubicBezTo>
                  <a:cubicBezTo>
                    <a:pt x="19" y="115"/>
                    <a:pt x="18" y="114"/>
                    <a:pt x="18" y="112"/>
                  </a:cubicBezTo>
                  <a:cubicBezTo>
                    <a:pt x="18" y="105"/>
                    <a:pt x="18" y="105"/>
                    <a:pt x="18" y="105"/>
                  </a:cubicBezTo>
                  <a:cubicBezTo>
                    <a:pt x="18" y="103"/>
                    <a:pt x="19" y="102"/>
                    <a:pt x="21" y="102"/>
                  </a:cubicBezTo>
                  <a:cubicBezTo>
                    <a:pt x="32" y="102"/>
                    <a:pt x="32" y="102"/>
                    <a:pt x="32" y="102"/>
                  </a:cubicBezTo>
                  <a:cubicBezTo>
                    <a:pt x="34" y="102"/>
                    <a:pt x="35" y="103"/>
                    <a:pt x="35" y="105"/>
                  </a:cubicBezTo>
                  <a:lnTo>
                    <a:pt x="35" y="112"/>
                  </a:lnTo>
                  <a:close/>
                  <a:moveTo>
                    <a:pt x="35" y="92"/>
                  </a:moveTo>
                  <a:cubicBezTo>
                    <a:pt x="35" y="94"/>
                    <a:pt x="34" y="95"/>
                    <a:pt x="32" y="95"/>
                  </a:cubicBezTo>
                  <a:cubicBezTo>
                    <a:pt x="21" y="95"/>
                    <a:pt x="21" y="95"/>
                    <a:pt x="21" y="95"/>
                  </a:cubicBezTo>
                  <a:cubicBezTo>
                    <a:pt x="19" y="95"/>
                    <a:pt x="18" y="94"/>
                    <a:pt x="18" y="92"/>
                  </a:cubicBezTo>
                  <a:cubicBezTo>
                    <a:pt x="18" y="85"/>
                    <a:pt x="18" y="85"/>
                    <a:pt x="18" y="85"/>
                  </a:cubicBezTo>
                  <a:cubicBezTo>
                    <a:pt x="18" y="83"/>
                    <a:pt x="19" y="82"/>
                    <a:pt x="21" y="82"/>
                  </a:cubicBezTo>
                  <a:cubicBezTo>
                    <a:pt x="32" y="82"/>
                    <a:pt x="32" y="82"/>
                    <a:pt x="32" y="82"/>
                  </a:cubicBezTo>
                  <a:cubicBezTo>
                    <a:pt x="34" y="82"/>
                    <a:pt x="35" y="83"/>
                    <a:pt x="35" y="85"/>
                  </a:cubicBezTo>
                  <a:lnTo>
                    <a:pt x="35" y="92"/>
                  </a:lnTo>
                  <a:close/>
                  <a:moveTo>
                    <a:pt x="35" y="72"/>
                  </a:moveTo>
                  <a:cubicBezTo>
                    <a:pt x="35" y="73"/>
                    <a:pt x="34" y="74"/>
                    <a:pt x="32" y="74"/>
                  </a:cubicBezTo>
                  <a:cubicBezTo>
                    <a:pt x="21" y="74"/>
                    <a:pt x="21" y="74"/>
                    <a:pt x="21" y="74"/>
                  </a:cubicBezTo>
                  <a:cubicBezTo>
                    <a:pt x="19" y="74"/>
                    <a:pt x="18" y="73"/>
                    <a:pt x="18" y="72"/>
                  </a:cubicBezTo>
                  <a:cubicBezTo>
                    <a:pt x="18" y="64"/>
                    <a:pt x="18" y="64"/>
                    <a:pt x="18" y="64"/>
                  </a:cubicBezTo>
                  <a:cubicBezTo>
                    <a:pt x="18" y="62"/>
                    <a:pt x="19" y="61"/>
                    <a:pt x="21" y="61"/>
                  </a:cubicBezTo>
                  <a:cubicBezTo>
                    <a:pt x="32" y="61"/>
                    <a:pt x="32" y="61"/>
                    <a:pt x="32" y="61"/>
                  </a:cubicBezTo>
                  <a:cubicBezTo>
                    <a:pt x="34" y="61"/>
                    <a:pt x="35" y="62"/>
                    <a:pt x="35" y="64"/>
                  </a:cubicBezTo>
                  <a:lnTo>
                    <a:pt x="35" y="72"/>
                  </a:lnTo>
                  <a:close/>
                  <a:moveTo>
                    <a:pt x="61" y="112"/>
                  </a:moveTo>
                  <a:cubicBezTo>
                    <a:pt x="61" y="114"/>
                    <a:pt x="59" y="115"/>
                    <a:pt x="58" y="115"/>
                  </a:cubicBezTo>
                  <a:cubicBezTo>
                    <a:pt x="47" y="115"/>
                    <a:pt x="47" y="115"/>
                    <a:pt x="47" y="115"/>
                  </a:cubicBezTo>
                  <a:cubicBezTo>
                    <a:pt x="45" y="115"/>
                    <a:pt x="43" y="114"/>
                    <a:pt x="43" y="112"/>
                  </a:cubicBezTo>
                  <a:cubicBezTo>
                    <a:pt x="43" y="105"/>
                    <a:pt x="43" y="105"/>
                    <a:pt x="43" y="105"/>
                  </a:cubicBezTo>
                  <a:cubicBezTo>
                    <a:pt x="43" y="103"/>
                    <a:pt x="45" y="102"/>
                    <a:pt x="47" y="102"/>
                  </a:cubicBezTo>
                  <a:cubicBezTo>
                    <a:pt x="58" y="102"/>
                    <a:pt x="58" y="102"/>
                    <a:pt x="58" y="102"/>
                  </a:cubicBezTo>
                  <a:cubicBezTo>
                    <a:pt x="59" y="102"/>
                    <a:pt x="61" y="103"/>
                    <a:pt x="61" y="105"/>
                  </a:cubicBezTo>
                  <a:lnTo>
                    <a:pt x="61" y="112"/>
                  </a:lnTo>
                  <a:close/>
                  <a:moveTo>
                    <a:pt x="61" y="92"/>
                  </a:moveTo>
                  <a:cubicBezTo>
                    <a:pt x="61" y="94"/>
                    <a:pt x="59" y="95"/>
                    <a:pt x="58" y="95"/>
                  </a:cubicBezTo>
                  <a:cubicBezTo>
                    <a:pt x="47" y="95"/>
                    <a:pt x="47" y="95"/>
                    <a:pt x="47" y="95"/>
                  </a:cubicBezTo>
                  <a:cubicBezTo>
                    <a:pt x="45" y="95"/>
                    <a:pt x="43" y="94"/>
                    <a:pt x="43" y="92"/>
                  </a:cubicBezTo>
                  <a:cubicBezTo>
                    <a:pt x="43" y="85"/>
                    <a:pt x="43" y="85"/>
                    <a:pt x="43" y="85"/>
                  </a:cubicBezTo>
                  <a:cubicBezTo>
                    <a:pt x="43" y="83"/>
                    <a:pt x="45" y="82"/>
                    <a:pt x="47" y="82"/>
                  </a:cubicBezTo>
                  <a:cubicBezTo>
                    <a:pt x="58" y="82"/>
                    <a:pt x="58" y="82"/>
                    <a:pt x="58" y="82"/>
                  </a:cubicBezTo>
                  <a:cubicBezTo>
                    <a:pt x="59" y="82"/>
                    <a:pt x="61" y="83"/>
                    <a:pt x="61" y="85"/>
                  </a:cubicBezTo>
                  <a:lnTo>
                    <a:pt x="61" y="92"/>
                  </a:lnTo>
                  <a:close/>
                  <a:moveTo>
                    <a:pt x="61" y="72"/>
                  </a:moveTo>
                  <a:cubicBezTo>
                    <a:pt x="61" y="73"/>
                    <a:pt x="59" y="74"/>
                    <a:pt x="58" y="74"/>
                  </a:cubicBezTo>
                  <a:cubicBezTo>
                    <a:pt x="47" y="74"/>
                    <a:pt x="47" y="74"/>
                    <a:pt x="47" y="74"/>
                  </a:cubicBezTo>
                  <a:cubicBezTo>
                    <a:pt x="45" y="74"/>
                    <a:pt x="43" y="73"/>
                    <a:pt x="43" y="72"/>
                  </a:cubicBezTo>
                  <a:cubicBezTo>
                    <a:pt x="43" y="64"/>
                    <a:pt x="43" y="64"/>
                    <a:pt x="43" y="64"/>
                  </a:cubicBezTo>
                  <a:cubicBezTo>
                    <a:pt x="43" y="62"/>
                    <a:pt x="45" y="61"/>
                    <a:pt x="47" y="61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9" y="61"/>
                    <a:pt x="61" y="62"/>
                    <a:pt x="61" y="64"/>
                  </a:cubicBezTo>
                  <a:lnTo>
                    <a:pt x="61" y="72"/>
                  </a:lnTo>
                  <a:close/>
                  <a:moveTo>
                    <a:pt x="86" y="112"/>
                  </a:moveTo>
                  <a:cubicBezTo>
                    <a:pt x="86" y="114"/>
                    <a:pt x="85" y="115"/>
                    <a:pt x="83" y="115"/>
                  </a:cubicBezTo>
                  <a:cubicBezTo>
                    <a:pt x="72" y="115"/>
                    <a:pt x="72" y="115"/>
                    <a:pt x="72" y="115"/>
                  </a:cubicBezTo>
                  <a:cubicBezTo>
                    <a:pt x="70" y="115"/>
                    <a:pt x="69" y="114"/>
                    <a:pt x="69" y="112"/>
                  </a:cubicBezTo>
                  <a:cubicBezTo>
                    <a:pt x="69" y="104"/>
                    <a:pt x="69" y="104"/>
                    <a:pt x="69" y="104"/>
                  </a:cubicBezTo>
                  <a:cubicBezTo>
                    <a:pt x="69" y="103"/>
                    <a:pt x="70" y="102"/>
                    <a:pt x="72" y="102"/>
                  </a:cubicBezTo>
                  <a:cubicBezTo>
                    <a:pt x="83" y="102"/>
                    <a:pt x="83" y="102"/>
                    <a:pt x="83" y="102"/>
                  </a:cubicBezTo>
                  <a:cubicBezTo>
                    <a:pt x="85" y="102"/>
                    <a:pt x="86" y="103"/>
                    <a:pt x="86" y="104"/>
                  </a:cubicBezTo>
                  <a:lnTo>
                    <a:pt x="86" y="112"/>
                  </a:lnTo>
                  <a:close/>
                  <a:moveTo>
                    <a:pt x="86" y="92"/>
                  </a:moveTo>
                  <a:cubicBezTo>
                    <a:pt x="86" y="94"/>
                    <a:pt x="85" y="95"/>
                    <a:pt x="83" y="95"/>
                  </a:cubicBezTo>
                  <a:cubicBezTo>
                    <a:pt x="72" y="95"/>
                    <a:pt x="72" y="95"/>
                    <a:pt x="72" y="95"/>
                  </a:cubicBezTo>
                  <a:cubicBezTo>
                    <a:pt x="70" y="95"/>
                    <a:pt x="69" y="94"/>
                    <a:pt x="69" y="92"/>
                  </a:cubicBezTo>
                  <a:cubicBezTo>
                    <a:pt x="69" y="84"/>
                    <a:pt x="69" y="84"/>
                    <a:pt x="69" y="84"/>
                  </a:cubicBezTo>
                  <a:cubicBezTo>
                    <a:pt x="69" y="83"/>
                    <a:pt x="70" y="82"/>
                    <a:pt x="72" y="82"/>
                  </a:cubicBezTo>
                  <a:cubicBezTo>
                    <a:pt x="83" y="82"/>
                    <a:pt x="83" y="82"/>
                    <a:pt x="83" y="82"/>
                  </a:cubicBezTo>
                  <a:cubicBezTo>
                    <a:pt x="85" y="82"/>
                    <a:pt x="86" y="83"/>
                    <a:pt x="86" y="84"/>
                  </a:cubicBezTo>
                  <a:lnTo>
                    <a:pt x="86" y="92"/>
                  </a:lnTo>
                  <a:close/>
                  <a:moveTo>
                    <a:pt x="86" y="72"/>
                  </a:moveTo>
                  <a:cubicBezTo>
                    <a:pt x="86" y="73"/>
                    <a:pt x="85" y="74"/>
                    <a:pt x="83" y="74"/>
                  </a:cubicBezTo>
                  <a:cubicBezTo>
                    <a:pt x="72" y="74"/>
                    <a:pt x="72" y="74"/>
                    <a:pt x="72" y="74"/>
                  </a:cubicBezTo>
                  <a:cubicBezTo>
                    <a:pt x="70" y="74"/>
                    <a:pt x="69" y="73"/>
                    <a:pt x="69" y="72"/>
                  </a:cubicBezTo>
                  <a:cubicBezTo>
                    <a:pt x="69" y="64"/>
                    <a:pt x="69" y="64"/>
                    <a:pt x="69" y="64"/>
                  </a:cubicBezTo>
                  <a:cubicBezTo>
                    <a:pt x="69" y="62"/>
                    <a:pt x="70" y="61"/>
                    <a:pt x="72" y="61"/>
                  </a:cubicBezTo>
                  <a:cubicBezTo>
                    <a:pt x="83" y="61"/>
                    <a:pt x="83" y="61"/>
                    <a:pt x="83" y="61"/>
                  </a:cubicBezTo>
                  <a:cubicBezTo>
                    <a:pt x="85" y="61"/>
                    <a:pt x="86" y="62"/>
                    <a:pt x="86" y="64"/>
                  </a:cubicBezTo>
                  <a:lnTo>
                    <a:pt x="86" y="72"/>
                  </a:lnTo>
                  <a:close/>
                  <a:moveTo>
                    <a:pt x="87" y="48"/>
                  </a:moveTo>
                  <a:cubicBezTo>
                    <a:pt x="71" y="48"/>
                    <a:pt x="71" y="48"/>
                    <a:pt x="71" y="48"/>
                  </a:cubicBezTo>
                  <a:cubicBezTo>
                    <a:pt x="70" y="48"/>
                    <a:pt x="68" y="46"/>
                    <a:pt x="68" y="43"/>
                  </a:cubicBezTo>
                  <a:cubicBezTo>
                    <a:pt x="68" y="41"/>
                    <a:pt x="70" y="39"/>
                    <a:pt x="71" y="39"/>
                  </a:cubicBezTo>
                  <a:cubicBezTo>
                    <a:pt x="87" y="39"/>
                    <a:pt x="87" y="39"/>
                    <a:pt x="87" y="39"/>
                  </a:cubicBezTo>
                  <a:cubicBezTo>
                    <a:pt x="89" y="39"/>
                    <a:pt x="90" y="41"/>
                    <a:pt x="90" y="43"/>
                  </a:cubicBezTo>
                  <a:cubicBezTo>
                    <a:pt x="90" y="46"/>
                    <a:pt x="89" y="48"/>
                    <a:pt x="87" y="48"/>
                  </a:cubicBezTo>
                  <a:close/>
                  <a:moveTo>
                    <a:pt x="94" y="27"/>
                  </a:moveTo>
                  <a:cubicBezTo>
                    <a:pt x="94" y="30"/>
                    <a:pt x="92" y="32"/>
                    <a:pt x="90" y="32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12" y="32"/>
                    <a:pt x="10" y="30"/>
                    <a:pt x="10" y="27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0" y="14"/>
                    <a:pt x="12" y="12"/>
                    <a:pt x="14" y="12"/>
                  </a:cubicBezTo>
                  <a:cubicBezTo>
                    <a:pt x="90" y="12"/>
                    <a:pt x="90" y="12"/>
                    <a:pt x="90" y="12"/>
                  </a:cubicBezTo>
                  <a:cubicBezTo>
                    <a:pt x="92" y="12"/>
                    <a:pt x="94" y="14"/>
                    <a:pt x="94" y="16"/>
                  </a:cubicBezTo>
                  <a:lnTo>
                    <a:pt x="94" y="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62" tIns="34281" rIns="68562" bIns="34281" numCol="1" anchor="t" anchorCtr="0" compatLnSpc="1"/>
            <a:lstStyle/>
            <a:p>
              <a:endParaRPr lang="zh-CN" altLang="en-US" sz="1012"/>
            </a:p>
          </p:txBody>
        </p:sp>
        <p:sp>
          <p:nvSpPr>
            <p:cNvPr id="32" name="Freeform 1559"/>
            <p:cNvSpPr/>
            <p:nvPr/>
          </p:nvSpPr>
          <p:spPr bwMode="auto">
            <a:xfrm>
              <a:off x="10272713" y="1063625"/>
              <a:ext cx="12700" cy="41275"/>
            </a:xfrm>
            <a:custGeom>
              <a:avLst/>
              <a:gdLst>
                <a:gd name="T0" fmla="*/ 5 w 5"/>
                <a:gd name="T1" fmla="*/ 14 h 16"/>
                <a:gd name="T2" fmla="*/ 2 w 5"/>
                <a:gd name="T3" fmla="*/ 16 h 16"/>
                <a:gd name="T4" fmla="*/ 2 w 5"/>
                <a:gd name="T5" fmla="*/ 16 h 16"/>
                <a:gd name="T6" fmla="*/ 0 w 5"/>
                <a:gd name="T7" fmla="*/ 14 h 16"/>
                <a:gd name="T8" fmla="*/ 0 w 5"/>
                <a:gd name="T9" fmla="*/ 2 h 16"/>
                <a:gd name="T10" fmla="*/ 2 w 5"/>
                <a:gd name="T11" fmla="*/ 0 h 16"/>
                <a:gd name="T12" fmla="*/ 2 w 5"/>
                <a:gd name="T13" fmla="*/ 0 h 16"/>
                <a:gd name="T14" fmla="*/ 5 w 5"/>
                <a:gd name="T15" fmla="*/ 2 h 16"/>
                <a:gd name="T16" fmla="*/ 5 w 5"/>
                <a:gd name="T17" fmla="*/ 1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" h="16">
                  <a:moveTo>
                    <a:pt x="5" y="14"/>
                  </a:moveTo>
                  <a:cubicBezTo>
                    <a:pt x="5" y="15"/>
                    <a:pt x="4" y="16"/>
                    <a:pt x="2" y="16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1" y="16"/>
                    <a:pt x="0" y="15"/>
                    <a:pt x="0" y="1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4" y="0"/>
                    <a:pt x="5" y="1"/>
                    <a:pt x="5" y="2"/>
                  </a:cubicBezTo>
                  <a:lnTo>
                    <a:pt x="5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62" tIns="34281" rIns="68562" bIns="34281" numCol="1" anchor="t" anchorCtr="0" compatLnSpc="1"/>
            <a:lstStyle/>
            <a:p>
              <a:endParaRPr lang="zh-CN" altLang="en-US" sz="1012"/>
            </a:p>
          </p:txBody>
        </p:sp>
      </p:grpSp>
      <p:sp>
        <p:nvSpPr>
          <p:cNvPr id="33" name="Freeform 803"/>
          <p:cNvSpPr/>
          <p:nvPr/>
        </p:nvSpPr>
        <p:spPr bwMode="auto">
          <a:xfrm>
            <a:off x="5576650" y="3003686"/>
            <a:ext cx="416100" cy="395369"/>
          </a:xfrm>
          <a:custGeom>
            <a:avLst/>
            <a:gdLst>
              <a:gd name="T0" fmla="*/ 174 w 174"/>
              <a:gd name="T1" fmla="*/ 139 h 166"/>
              <a:gd name="T2" fmla="*/ 153 w 174"/>
              <a:gd name="T3" fmla="*/ 126 h 166"/>
              <a:gd name="T4" fmla="*/ 126 w 174"/>
              <a:gd name="T5" fmla="*/ 115 h 166"/>
              <a:gd name="T6" fmla="*/ 118 w 174"/>
              <a:gd name="T7" fmla="*/ 112 h 166"/>
              <a:gd name="T8" fmla="*/ 111 w 174"/>
              <a:gd name="T9" fmla="*/ 100 h 166"/>
              <a:gd name="T10" fmla="*/ 106 w 174"/>
              <a:gd name="T11" fmla="*/ 100 h 166"/>
              <a:gd name="T12" fmla="*/ 111 w 174"/>
              <a:gd name="T13" fmla="*/ 90 h 166"/>
              <a:gd name="T14" fmla="*/ 113 w 174"/>
              <a:gd name="T15" fmla="*/ 79 h 166"/>
              <a:gd name="T16" fmla="*/ 118 w 174"/>
              <a:gd name="T17" fmla="*/ 74 h 166"/>
              <a:gd name="T18" fmla="*/ 121 w 174"/>
              <a:gd name="T19" fmla="*/ 67 h 166"/>
              <a:gd name="T20" fmla="*/ 120 w 174"/>
              <a:gd name="T21" fmla="*/ 54 h 166"/>
              <a:gd name="T22" fmla="*/ 118 w 174"/>
              <a:gd name="T23" fmla="*/ 49 h 166"/>
              <a:gd name="T24" fmla="*/ 119 w 174"/>
              <a:gd name="T25" fmla="*/ 32 h 166"/>
              <a:gd name="T26" fmla="*/ 118 w 174"/>
              <a:gd name="T27" fmla="*/ 20 h 166"/>
              <a:gd name="T28" fmla="*/ 113 w 174"/>
              <a:gd name="T29" fmla="*/ 13 h 166"/>
              <a:gd name="T30" fmla="*/ 108 w 174"/>
              <a:gd name="T31" fmla="*/ 12 h 166"/>
              <a:gd name="T32" fmla="*/ 104 w 174"/>
              <a:gd name="T33" fmla="*/ 9 h 166"/>
              <a:gd name="T34" fmla="*/ 67 w 174"/>
              <a:gd name="T35" fmla="*/ 9 h 166"/>
              <a:gd name="T36" fmla="*/ 54 w 174"/>
              <a:gd name="T37" fmla="*/ 48 h 166"/>
              <a:gd name="T38" fmla="*/ 52 w 174"/>
              <a:gd name="T39" fmla="*/ 57 h 166"/>
              <a:gd name="T40" fmla="*/ 57 w 174"/>
              <a:gd name="T41" fmla="*/ 76 h 166"/>
              <a:gd name="T42" fmla="*/ 60 w 174"/>
              <a:gd name="T43" fmla="*/ 77 h 166"/>
              <a:gd name="T44" fmla="*/ 62 w 174"/>
              <a:gd name="T45" fmla="*/ 91 h 166"/>
              <a:gd name="T46" fmla="*/ 67 w 174"/>
              <a:gd name="T47" fmla="*/ 99 h 166"/>
              <a:gd name="T48" fmla="*/ 63 w 174"/>
              <a:gd name="T49" fmla="*/ 100 h 166"/>
              <a:gd name="T50" fmla="*/ 56 w 174"/>
              <a:gd name="T51" fmla="*/ 112 h 166"/>
              <a:gd name="T52" fmla="*/ 48 w 174"/>
              <a:gd name="T53" fmla="*/ 115 h 166"/>
              <a:gd name="T54" fmla="*/ 21 w 174"/>
              <a:gd name="T55" fmla="*/ 126 h 166"/>
              <a:gd name="T56" fmla="*/ 0 w 174"/>
              <a:gd name="T57" fmla="*/ 139 h 166"/>
              <a:gd name="T58" fmla="*/ 0 w 174"/>
              <a:gd name="T59" fmla="*/ 166 h 166"/>
              <a:gd name="T60" fmla="*/ 76 w 174"/>
              <a:gd name="T61" fmla="*/ 166 h 166"/>
              <a:gd name="T62" fmla="*/ 82 w 174"/>
              <a:gd name="T63" fmla="*/ 127 h 166"/>
              <a:gd name="T64" fmla="*/ 77 w 174"/>
              <a:gd name="T65" fmla="*/ 117 h 166"/>
              <a:gd name="T66" fmla="*/ 88 w 174"/>
              <a:gd name="T67" fmla="*/ 112 h 166"/>
              <a:gd name="T68" fmla="*/ 97 w 174"/>
              <a:gd name="T69" fmla="*/ 117 h 166"/>
              <a:gd name="T70" fmla="*/ 92 w 174"/>
              <a:gd name="T71" fmla="*/ 128 h 166"/>
              <a:gd name="T72" fmla="*/ 101 w 174"/>
              <a:gd name="T73" fmla="*/ 166 h 166"/>
              <a:gd name="T74" fmla="*/ 174 w 174"/>
              <a:gd name="T75" fmla="*/ 166 h 166"/>
              <a:gd name="T76" fmla="*/ 174 w 174"/>
              <a:gd name="T77" fmla="*/ 139 h 1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174" h="166">
                <a:moveTo>
                  <a:pt x="174" y="139"/>
                </a:moveTo>
                <a:cubicBezTo>
                  <a:pt x="171" y="131"/>
                  <a:pt x="161" y="129"/>
                  <a:pt x="153" y="126"/>
                </a:cubicBezTo>
                <a:cubicBezTo>
                  <a:pt x="144" y="122"/>
                  <a:pt x="135" y="118"/>
                  <a:pt x="126" y="115"/>
                </a:cubicBezTo>
                <a:cubicBezTo>
                  <a:pt x="123" y="114"/>
                  <a:pt x="121" y="113"/>
                  <a:pt x="118" y="112"/>
                </a:cubicBezTo>
                <a:cubicBezTo>
                  <a:pt x="115" y="110"/>
                  <a:pt x="113" y="104"/>
                  <a:pt x="111" y="100"/>
                </a:cubicBezTo>
                <a:cubicBezTo>
                  <a:pt x="109" y="100"/>
                  <a:pt x="108" y="100"/>
                  <a:pt x="106" y="100"/>
                </a:cubicBezTo>
                <a:cubicBezTo>
                  <a:pt x="106" y="94"/>
                  <a:pt x="110" y="94"/>
                  <a:pt x="111" y="90"/>
                </a:cubicBezTo>
                <a:cubicBezTo>
                  <a:pt x="112" y="86"/>
                  <a:pt x="111" y="82"/>
                  <a:pt x="113" y="79"/>
                </a:cubicBezTo>
                <a:cubicBezTo>
                  <a:pt x="114" y="76"/>
                  <a:pt x="117" y="76"/>
                  <a:pt x="118" y="74"/>
                </a:cubicBezTo>
                <a:cubicBezTo>
                  <a:pt x="120" y="73"/>
                  <a:pt x="120" y="69"/>
                  <a:pt x="121" y="67"/>
                </a:cubicBezTo>
                <a:cubicBezTo>
                  <a:pt x="122" y="63"/>
                  <a:pt x="122" y="58"/>
                  <a:pt x="120" y="54"/>
                </a:cubicBezTo>
                <a:cubicBezTo>
                  <a:pt x="119" y="52"/>
                  <a:pt x="119" y="51"/>
                  <a:pt x="118" y="49"/>
                </a:cubicBezTo>
                <a:cubicBezTo>
                  <a:pt x="118" y="45"/>
                  <a:pt x="119" y="35"/>
                  <a:pt x="119" y="32"/>
                </a:cubicBezTo>
                <a:cubicBezTo>
                  <a:pt x="119" y="26"/>
                  <a:pt x="119" y="26"/>
                  <a:pt x="118" y="20"/>
                </a:cubicBezTo>
                <a:cubicBezTo>
                  <a:pt x="118" y="20"/>
                  <a:pt x="116" y="14"/>
                  <a:pt x="113" y="13"/>
                </a:cubicBezTo>
                <a:cubicBezTo>
                  <a:pt x="108" y="12"/>
                  <a:pt x="108" y="12"/>
                  <a:pt x="108" y="12"/>
                </a:cubicBezTo>
                <a:cubicBezTo>
                  <a:pt x="104" y="9"/>
                  <a:pt x="104" y="9"/>
                  <a:pt x="104" y="9"/>
                </a:cubicBezTo>
                <a:cubicBezTo>
                  <a:pt x="90" y="0"/>
                  <a:pt x="75" y="6"/>
                  <a:pt x="67" y="9"/>
                </a:cubicBezTo>
                <a:cubicBezTo>
                  <a:pt x="56" y="13"/>
                  <a:pt x="49" y="24"/>
                  <a:pt x="54" y="48"/>
                </a:cubicBezTo>
                <a:cubicBezTo>
                  <a:pt x="55" y="52"/>
                  <a:pt x="51" y="54"/>
                  <a:pt x="52" y="57"/>
                </a:cubicBezTo>
                <a:cubicBezTo>
                  <a:pt x="52" y="61"/>
                  <a:pt x="52" y="73"/>
                  <a:pt x="57" y="76"/>
                </a:cubicBezTo>
                <a:cubicBezTo>
                  <a:pt x="57" y="76"/>
                  <a:pt x="61" y="77"/>
                  <a:pt x="60" y="77"/>
                </a:cubicBezTo>
                <a:cubicBezTo>
                  <a:pt x="61" y="82"/>
                  <a:pt x="61" y="87"/>
                  <a:pt x="62" y="91"/>
                </a:cubicBezTo>
                <a:cubicBezTo>
                  <a:pt x="63" y="94"/>
                  <a:pt x="66" y="95"/>
                  <a:pt x="67" y="99"/>
                </a:cubicBezTo>
                <a:cubicBezTo>
                  <a:pt x="63" y="100"/>
                  <a:pt x="63" y="100"/>
                  <a:pt x="63" y="100"/>
                </a:cubicBezTo>
                <a:cubicBezTo>
                  <a:pt x="61" y="104"/>
                  <a:pt x="59" y="110"/>
                  <a:pt x="56" y="112"/>
                </a:cubicBezTo>
                <a:cubicBezTo>
                  <a:pt x="53" y="113"/>
                  <a:pt x="51" y="114"/>
                  <a:pt x="48" y="115"/>
                </a:cubicBezTo>
                <a:cubicBezTo>
                  <a:pt x="39" y="118"/>
                  <a:pt x="30" y="122"/>
                  <a:pt x="21" y="126"/>
                </a:cubicBezTo>
                <a:cubicBezTo>
                  <a:pt x="13" y="129"/>
                  <a:pt x="3" y="131"/>
                  <a:pt x="0" y="139"/>
                </a:cubicBezTo>
                <a:cubicBezTo>
                  <a:pt x="0" y="145"/>
                  <a:pt x="0" y="158"/>
                  <a:pt x="0" y="166"/>
                </a:cubicBezTo>
                <a:cubicBezTo>
                  <a:pt x="76" y="166"/>
                  <a:pt x="76" y="166"/>
                  <a:pt x="76" y="166"/>
                </a:cubicBezTo>
                <a:cubicBezTo>
                  <a:pt x="82" y="127"/>
                  <a:pt x="82" y="127"/>
                  <a:pt x="82" y="127"/>
                </a:cubicBezTo>
                <a:cubicBezTo>
                  <a:pt x="77" y="117"/>
                  <a:pt x="77" y="117"/>
                  <a:pt x="77" y="117"/>
                </a:cubicBezTo>
                <a:cubicBezTo>
                  <a:pt x="88" y="112"/>
                  <a:pt x="88" y="112"/>
                  <a:pt x="88" y="112"/>
                </a:cubicBezTo>
                <a:cubicBezTo>
                  <a:pt x="97" y="117"/>
                  <a:pt x="97" y="117"/>
                  <a:pt x="97" y="117"/>
                </a:cubicBezTo>
                <a:cubicBezTo>
                  <a:pt x="92" y="128"/>
                  <a:pt x="92" y="128"/>
                  <a:pt x="92" y="128"/>
                </a:cubicBezTo>
                <a:cubicBezTo>
                  <a:pt x="101" y="166"/>
                  <a:pt x="101" y="166"/>
                  <a:pt x="101" y="166"/>
                </a:cubicBezTo>
                <a:cubicBezTo>
                  <a:pt x="174" y="166"/>
                  <a:pt x="174" y="166"/>
                  <a:pt x="174" y="166"/>
                </a:cubicBezTo>
                <a:cubicBezTo>
                  <a:pt x="174" y="158"/>
                  <a:pt x="174" y="145"/>
                  <a:pt x="174" y="139"/>
                </a:cubicBezTo>
                <a:close/>
              </a:path>
            </a:pathLst>
          </a:custGeom>
          <a:gradFill>
            <a:gsLst>
              <a:gs pos="0">
                <a:srgbClr val="DC4A1B"/>
              </a:gs>
              <a:gs pos="100000">
                <a:srgbClr val="F66C47"/>
              </a:gs>
            </a:gsLst>
            <a:lin ang="5400000" scaled="1"/>
          </a:gradFill>
          <a:ln>
            <a:noFill/>
          </a:ln>
        </p:spPr>
        <p:txBody>
          <a:bodyPr vert="horz" wrap="square" lIns="68562" tIns="34281" rIns="68562" bIns="34281" numCol="1" anchor="t" anchorCtr="0" compatLnSpc="1"/>
          <a:lstStyle/>
          <a:p>
            <a:endParaRPr lang="zh-CN" altLang="en-US" sz="1012"/>
          </a:p>
        </p:txBody>
      </p:sp>
      <p:sp>
        <p:nvSpPr>
          <p:cNvPr id="34" name="Freeform 939"/>
          <p:cNvSpPr>
            <a:spLocks noEditPoints="1"/>
          </p:cNvSpPr>
          <p:nvPr/>
        </p:nvSpPr>
        <p:spPr bwMode="auto">
          <a:xfrm>
            <a:off x="6840760" y="2313814"/>
            <a:ext cx="323770" cy="419912"/>
          </a:xfrm>
          <a:custGeom>
            <a:avLst/>
            <a:gdLst>
              <a:gd name="T0" fmla="*/ 62 w 142"/>
              <a:gd name="T1" fmla="*/ 126 h 184"/>
              <a:gd name="T2" fmla="*/ 142 w 142"/>
              <a:gd name="T3" fmla="*/ 78 h 184"/>
              <a:gd name="T4" fmla="*/ 62 w 142"/>
              <a:gd name="T5" fmla="*/ 126 h 184"/>
              <a:gd name="T6" fmla="*/ 68 w 142"/>
              <a:gd name="T7" fmla="*/ 167 h 184"/>
              <a:gd name="T8" fmla="*/ 65 w 142"/>
              <a:gd name="T9" fmla="*/ 81 h 184"/>
              <a:gd name="T10" fmla="*/ 56 w 142"/>
              <a:gd name="T11" fmla="*/ 0 h 184"/>
              <a:gd name="T12" fmla="*/ 58 w 142"/>
              <a:gd name="T13" fmla="*/ 75 h 184"/>
              <a:gd name="T14" fmla="*/ 0 w 142"/>
              <a:gd name="T15" fmla="*/ 12 h 184"/>
              <a:gd name="T16" fmla="*/ 50 w 142"/>
              <a:gd name="T17" fmla="*/ 87 h 184"/>
              <a:gd name="T18" fmla="*/ 44 w 142"/>
              <a:gd name="T19" fmla="*/ 167 h 184"/>
              <a:gd name="T20" fmla="*/ 15 w 142"/>
              <a:gd name="T21" fmla="*/ 184 h 184"/>
              <a:gd name="T22" fmla="*/ 99 w 142"/>
              <a:gd name="T23" fmla="*/ 184 h 184"/>
              <a:gd name="T24" fmla="*/ 68 w 142"/>
              <a:gd name="T25" fmla="*/ 167 h 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42" h="184">
                <a:moveTo>
                  <a:pt x="62" y="126"/>
                </a:moveTo>
                <a:cubicBezTo>
                  <a:pt x="62" y="126"/>
                  <a:pt x="104" y="159"/>
                  <a:pt x="142" y="78"/>
                </a:cubicBezTo>
                <a:cubicBezTo>
                  <a:pt x="142" y="78"/>
                  <a:pt x="63" y="63"/>
                  <a:pt x="62" y="126"/>
                </a:cubicBezTo>
                <a:close/>
                <a:moveTo>
                  <a:pt x="68" y="167"/>
                </a:moveTo>
                <a:cubicBezTo>
                  <a:pt x="56" y="150"/>
                  <a:pt x="45" y="121"/>
                  <a:pt x="65" y="81"/>
                </a:cubicBezTo>
                <a:cubicBezTo>
                  <a:pt x="101" y="12"/>
                  <a:pt x="56" y="0"/>
                  <a:pt x="56" y="0"/>
                </a:cubicBezTo>
                <a:cubicBezTo>
                  <a:pt x="56" y="0"/>
                  <a:pt x="94" y="17"/>
                  <a:pt x="58" y="75"/>
                </a:cubicBezTo>
                <a:cubicBezTo>
                  <a:pt x="69" y="26"/>
                  <a:pt x="0" y="12"/>
                  <a:pt x="0" y="12"/>
                </a:cubicBezTo>
                <a:cubicBezTo>
                  <a:pt x="2" y="86"/>
                  <a:pt x="38" y="88"/>
                  <a:pt x="50" y="87"/>
                </a:cubicBezTo>
                <a:cubicBezTo>
                  <a:pt x="28" y="122"/>
                  <a:pt x="34" y="150"/>
                  <a:pt x="44" y="167"/>
                </a:cubicBezTo>
                <a:cubicBezTo>
                  <a:pt x="28" y="170"/>
                  <a:pt x="16" y="176"/>
                  <a:pt x="15" y="184"/>
                </a:cubicBezTo>
                <a:cubicBezTo>
                  <a:pt x="99" y="184"/>
                  <a:pt x="99" y="184"/>
                  <a:pt x="99" y="184"/>
                </a:cubicBezTo>
                <a:cubicBezTo>
                  <a:pt x="98" y="176"/>
                  <a:pt x="85" y="169"/>
                  <a:pt x="68" y="167"/>
                </a:cubicBezTo>
                <a:close/>
              </a:path>
            </a:pathLst>
          </a:custGeom>
          <a:gradFill>
            <a:gsLst>
              <a:gs pos="0">
                <a:srgbClr val="03435C"/>
              </a:gs>
              <a:gs pos="100000">
                <a:srgbClr val="037A9B"/>
              </a:gs>
            </a:gsLst>
            <a:lin ang="5400000" scaled="1"/>
          </a:gradFill>
          <a:ln>
            <a:noFill/>
          </a:ln>
        </p:spPr>
        <p:txBody>
          <a:bodyPr vert="horz" wrap="square" lIns="68562" tIns="34281" rIns="68562" bIns="34281" numCol="1" anchor="t" anchorCtr="0" compatLnSpc="1"/>
          <a:lstStyle/>
          <a:p>
            <a:endParaRPr lang="zh-CN" altLang="en-US" sz="1012"/>
          </a:p>
        </p:txBody>
      </p:sp>
      <p:grpSp>
        <p:nvGrpSpPr>
          <p:cNvPr id="35" name="组合 34"/>
          <p:cNvGrpSpPr/>
          <p:nvPr/>
        </p:nvGrpSpPr>
        <p:grpSpPr>
          <a:xfrm>
            <a:off x="1278492" y="1016224"/>
            <a:ext cx="1837335" cy="767492"/>
            <a:chOff x="8779234" y="1963160"/>
            <a:chExt cx="2450418" cy="1023589"/>
          </a:xfrm>
        </p:grpSpPr>
        <p:sp>
          <p:nvSpPr>
            <p:cNvPr id="36" name="矩形 35"/>
            <p:cNvSpPr/>
            <p:nvPr/>
          </p:nvSpPr>
          <p:spPr>
            <a:xfrm>
              <a:off x="9367977" y="1963160"/>
              <a:ext cx="1285303" cy="33086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1012" b="1" dirty="0">
                  <a:solidFill>
                    <a:srgbClr val="F66C4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点击输入标题</a:t>
              </a:r>
            </a:p>
          </p:txBody>
        </p:sp>
        <p:sp>
          <p:nvSpPr>
            <p:cNvPr id="37" name="矩形 36"/>
            <p:cNvSpPr/>
            <p:nvPr/>
          </p:nvSpPr>
          <p:spPr>
            <a:xfrm>
              <a:off x="8779234" y="2303307"/>
              <a:ext cx="2450418" cy="683442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05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请在此输入详细的文字介绍信息，表达图表的含义。</a:t>
              </a: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2466314" y="3985781"/>
            <a:ext cx="1837335" cy="767492"/>
            <a:chOff x="8779234" y="1963160"/>
            <a:chExt cx="2450418" cy="1023589"/>
          </a:xfrm>
        </p:grpSpPr>
        <p:sp>
          <p:nvSpPr>
            <p:cNvPr id="39" name="矩形 38"/>
            <p:cNvSpPr/>
            <p:nvPr/>
          </p:nvSpPr>
          <p:spPr>
            <a:xfrm>
              <a:off x="9367977" y="1963160"/>
              <a:ext cx="1285303" cy="33086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1012" b="1" dirty="0">
                  <a:solidFill>
                    <a:srgbClr val="F3434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点击输入标题</a:t>
              </a:r>
            </a:p>
          </p:txBody>
        </p:sp>
        <p:sp>
          <p:nvSpPr>
            <p:cNvPr id="40" name="矩形 39"/>
            <p:cNvSpPr/>
            <p:nvPr/>
          </p:nvSpPr>
          <p:spPr>
            <a:xfrm>
              <a:off x="8779234" y="2303307"/>
              <a:ext cx="2450418" cy="683442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05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请在此输入详细的文字介绍信息，表达图表的含义。</a:t>
              </a:r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3652528" y="1005984"/>
            <a:ext cx="1837335" cy="767492"/>
            <a:chOff x="8779234" y="1963160"/>
            <a:chExt cx="2450418" cy="1023589"/>
          </a:xfrm>
        </p:grpSpPr>
        <p:sp>
          <p:nvSpPr>
            <p:cNvPr id="42" name="矩形 41"/>
            <p:cNvSpPr/>
            <p:nvPr/>
          </p:nvSpPr>
          <p:spPr>
            <a:xfrm>
              <a:off x="9367977" y="1963160"/>
              <a:ext cx="1285303" cy="33086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1012" b="1" dirty="0">
                  <a:solidFill>
                    <a:srgbClr val="05918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点击输入标题</a:t>
              </a:r>
            </a:p>
          </p:txBody>
        </p:sp>
        <p:sp>
          <p:nvSpPr>
            <p:cNvPr id="43" name="矩形 42"/>
            <p:cNvSpPr/>
            <p:nvPr/>
          </p:nvSpPr>
          <p:spPr>
            <a:xfrm>
              <a:off x="8779234" y="2303307"/>
              <a:ext cx="2450418" cy="683442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05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请在此输入详细的文字介绍信息，表达图表的含义。</a:t>
              </a:r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4840351" y="3975540"/>
            <a:ext cx="1837335" cy="767492"/>
            <a:chOff x="8779234" y="1963160"/>
            <a:chExt cx="2450418" cy="1023589"/>
          </a:xfrm>
        </p:grpSpPr>
        <p:sp>
          <p:nvSpPr>
            <p:cNvPr id="45" name="矩形 44"/>
            <p:cNvSpPr/>
            <p:nvPr/>
          </p:nvSpPr>
          <p:spPr>
            <a:xfrm>
              <a:off x="9367977" y="1963160"/>
              <a:ext cx="1285303" cy="33086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1012" b="1" dirty="0">
                  <a:solidFill>
                    <a:srgbClr val="F66C4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点击输入标题</a:t>
              </a:r>
            </a:p>
          </p:txBody>
        </p:sp>
        <p:sp>
          <p:nvSpPr>
            <p:cNvPr id="46" name="矩形 45"/>
            <p:cNvSpPr/>
            <p:nvPr/>
          </p:nvSpPr>
          <p:spPr>
            <a:xfrm>
              <a:off x="8779234" y="2303307"/>
              <a:ext cx="2450418" cy="683442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05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请在此输入详细的文字介绍信息，表达图表的含义。</a:t>
              </a:r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5974181" y="1005984"/>
            <a:ext cx="1837335" cy="767492"/>
            <a:chOff x="8779234" y="1963160"/>
            <a:chExt cx="2450418" cy="1023589"/>
          </a:xfrm>
        </p:grpSpPr>
        <p:sp>
          <p:nvSpPr>
            <p:cNvPr id="48" name="矩形 47"/>
            <p:cNvSpPr/>
            <p:nvPr/>
          </p:nvSpPr>
          <p:spPr>
            <a:xfrm>
              <a:off x="9225798" y="1963160"/>
              <a:ext cx="1568796" cy="33086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1012" b="1" dirty="0">
                  <a:solidFill>
                    <a:srgbClr val="037A9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点击输入标题</a:t>
              </a:r>
            </a:p>
          </p:txBody>
        </p:sp>
        <p:sp>
          <p:nvSpPr>
            <p:cNvPr id="49" name="矩形 48"/>
            <p:cNvSpPr/>
            <p:nvPr/>
          </p:nvSpPr>
          <p:spPr>
            <a:xfrm>
              <a:off x="8779234" y="2303307"/>
              <a:ext cx="2450418" cy="683442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05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请在此输入详细的文字介绍信息，表达图表的含义。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6649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14:gallery dir="l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7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7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5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47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7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6000"/>
                            </p:stCondLst>
                            <p:childTnLst>
                              <p:par>
                                <p:cTn id="5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7500"/>
                            </p:stCondLst>
                            <p:childTnLst>
                              <p:par>
                                <p:cTn id="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33" grpId="0" animBg="1"/>
      <p:bldP spid="3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293117" y="242680"/>
            <a:ext cx="3104449" cy="369332"/>
            <a:chOff x="585861" y="319364"/>
            <a:chExt cx="4139268" cy="492443"/>
          </a:xfrm>
        </p:grpSpPr>
        <p:sp>
          <p:nvSpPr>
            <p:cNvPr id="5" name="文本框 23"/>
            <p:cNvSpPr txBox="1"/>
            <p:nvPr/>
          </p:nvSpPr>
          <p:spPr>
            <a:xfrm>
              <a:off x="718210" y="319364"/>
              <a:ext cx="2184788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8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标题文字内容 </a:t>
              </a:r>
              <a:endPara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等腰三角形 5"/>
            <p:cNvSpPr/>
            <p:nvPr/>
          </p:nvSpPr>
          <p:spPr>
            <a:xfrm rot="16200000" flipH="1" flipV="1">
              <a:off x="509927" y="489745"/>
              <a:ext cx="304323" cy="152455"/>
            </a:xfrm>
            <a:prstGeom prst="triangle">
              <a:avLst/>
            </a:prstGeom>
            <a:solidFill>
              <a:srgbClr val="E2532A"/>
            </a:soli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>
                <a:solidFill>
                  <a:srgbClr val="080808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" name="文本框 23"/>
            <p:cNvSpPr txBox="1"/>
            <p:nvPr/>
          </p:nvSpPr>
          <p:spPr>
            <a:xfrm>
              <a:off x="2497594" y="429775"/>
              <a:ext cx="2227535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5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Click </a:t>
              </a:r>
              <a:r>
                <a:rPr lang="en-US" altLang="zh-CN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here to add Title</a:t>
              </a:r>
              <a:endPara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8" name="Rectangle 2"/>
          <p:cNvSpPr/>
          <p:nvPr/>
        </p:nvSpPr>
        <p:spPr>
          <a:xfrm>
            <a:off x="1" y="1146566"/>
            <a:ext cx="8223453" cy="1749135"/>
          </a:xfrm>
          <a:prstGeom prst="rect">
            <a:avLst/>
          </a:prstGeom>
          <a:solidFill>
            <a:schemeClr val="tx1">
              <a:lumMod val="95000"/>
              <a:lumOff val="5000"/>
              <a:alpha val="5098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012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9" name="Rectangle 2"/>
          <p:cNvSpPr/>
          <p:nvPr/>
        </p:nvSpPr>
        <p:spPr>
          <a:xfrm>
            <a:off x="4572000" y="1146566"/>
            <a:ext cx="3661409" cy="1749135"/>
          </a:xfrm>
          <a:prstGeom prst="rect">
            <a:avLst/>
          </a:prstGeom>
          <a:blipFill>
            <a:blip r:embed="rId2"/>
            <a:srcRect/>
            <a:stretch>
              <a:fillRect/>
            </a:stretch>
          </a:blip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012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316520" y="1494920"/>
            <a:ext cx="932404" cy="300058"/>
          </a:xfrm>
          <a:prstGeom prst="rect">
            <a:avLst/>
          </a:prstGeom>
        </p:spPr>
        <p:txBody>
          <a:bodyPr wrap="square" lIns="68555" tIns="34278" rIns="68555" bIns="34278">
            <a:spAutoFit/>
          </a:bodyPr>
          <a:lstStyle/>
          <a:p>
            <a:pPr algn="r"/>
            <a:r>
              <a:rPr lang="zh-CN" altLang="en-US" sz="1500" b="1" dirty="0">
                <a:solidFill>
                  <a:srgbClr val="F66C4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en-US" altLang="zh-CN" sz="1500" b="1" dirty="0">
              <a:solidFill>
                <a:srgbClr val="F66C4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47"/>
          <p:cNvSpPr>
            <a:spLocks noChangeArrowheads="1"/>
          </p:cNvSpPr>
          <p:nvPr/>
        </p:nvSpPr>
        <p:spPr bwMode="auto">
          <a:xfrm>
            <a:off x="1008532" y="1818871"/>
            <a:ext cx="3268988" cy="909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55" tIns="34278" rIns="68555" bIns="34278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r"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050" dirty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在此录入上述图表的综合描述说明，在此录入上述图表的上述图表的综合描述说明入。在此录入上述图表的综合描述说明，在此录入上述图表的上述图表的综合描述说明入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2253929" y="3079744"/>
            <a:ext cx="851730" cy="851730"/>
            <a:chOff x="1677608" y="2996952"/>
            <a:chExt cx="1395643" cy="1395643"/>
          </a:xfrm>
        </p:grpSpPr>
        <p:sp>
          <p:nvSpPr>
            <p:cNvPr id="13" name="Oval 60"/>
            <p:cNvSpPr>
              <a:spLocks noChangeAspect="1"/>
            </p:cNvSpPr>
            <p:nvPr/>
          </p:nvSpPr>
          <p:spPr>
            <a:xfrm>
              <a:off x="1677608" y="2996952"/>
              <a:ext cx="1395643" cy="1395643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317500" dist="1143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>
                <a:solidFill>
                  <a:prstClr val="white"/>
                </a:solidFill>
              </a:endParaRPr>
            </a:p>
          </p:txBody>
        </p:sp>
        <p:sp>
          <p:nvSpPr>
            <p:cNvPr id="14" name="Oval 29"/>
            <p:cNvSpPr>
              <a:spLocks noChangeAspect="1"/>
            </p:cNvSpPr>
            <p:nvPr/>
          </p:nvSpPr>
          <p:spPr>
            <a:xfrm>
              <a:off x="1850114" y="3169458"/>
              <a:ext cx="1050630" cy="1050630"/>
            </a:xfrm>
            <a:prstGeom prst="ellipse">
              <a:avLst/>
            </a:prstGeom>
            <a:gradFill>
              <a:gsLst>
                <a:gs pos="0">
                  <a:srgbClr val="DC4A1B"/>
                </a:gs>
                <a:gs pos="100000">
                  <a:srgbClr val="F66C47"/>
                </a:gs>
              </a:gsLst>
              <a:lin ang="5400000" scaled="1"/>
            </a:gradFill>
            <a:ln w="120650">
              <a:gradFill flip="none" rotWithShape="1">
                <a:gsLst>
                  <a:gs pos="0">
                    <a:schemeClr val="bg1">
                      <a:lumMod val="78000"/>
                    </a:schemeClr>
                  </a:gs>
                  <a:gs pos="100000">
                    <a:schemeClr val="bg1">
                      <a:lumMod val="98000"/>
                    </a:schemeClr>
                  </a:gs>
                </a:gsLst>
                <a:lin ang="5400000" scaled="1"/>
                <a:tileRect/>
              </a:gradFill>
            </a:ln>
            <a:effectLst>
              <a:innerShdw blurRad="330200" dist="114300" dir="16200000">
                <a:prstClr val="black">
                  <a:alpha val="5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99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DIN-BoldItalic" pitchFamily="50" charset="0"/>
                </a:rPr>
                <a:t></a:t>
              </a:r>
            </a:p>
          </p:txBody>
        </p:sp>
      </p:grpSp>
      <p:sp>
        <p:nvSpPr>
          <p:cNvPr id="15" name="矩形 14"/>
          <p:cNvSpPr/>
          <p:nvPr/>
        </p:nvSpPr>
        <p:spPr>
          <a:xfrm>
            <a:off x="2473288" y="3344072"/>
            <a:ext cx="372488" cy="323141"/>
          </a:xfrm>
          <a:prstGeom prst="rect">
            <a:avLst/>
          </a:prstGeom>
        </p:spPr>
        <p:txBody>
          <a:bodyPr wrap="none" lIns="68555" tIns="34278" rIns="68555" bIns="34278">
            <a:spAutoFit/>
          </a:bodyPr>
          <a:lstStyle/>
          <a:p>
            <a:pPr algn="r"/>
            <a:r>
              <a:rPr lang="en-US" altLang="zh-CN" sz="1650" b="1" dirty="0">
                <a:solidFill>
                  <a:schemeClr val="bg1"/>
                </a:solidFill>
                <a:latin typeface="Impact MT Std" pitchFamily="34" charset="0"/>
                <a:ea typeface="微软雅黑" panose="020B0503020204020204" pitchFamily="34" charset="-122"/>
              </a:rPr>
              <a:t>01</a:t>
            </a:r>
          </a:p>
        </p:txBody>
      </p:sp>
      <p:grpSp>
        <p:nvGrpSpPr>
          <p:cNvPr id="16" name="组合 15"/>
          <p:cNvGrpSpPr/>
          <p:nvPr/>
        </p:nvGrpSpPr>
        <p:grpSpPr>
          <a:xfrm>
            <a:off x="1762810" y="3985781"/>
            <a:ext cx="1837335" cy="767492"/>
            <a:chOff x="8779234" y="1963160"/>
            <a:chExt cx="2450418" cy="1023589"/>
          </a:xfrm>
        </p:grpSpPr>
        <p:sp>
          <p:nvSpPr>
            <p:cNvPr id="17" name="矩形 16"/>
            <p:cNvSpPr/>
            <p:nvPr/>
          </p:nvSpPr>
          <p:spPr>
            <a:xfrm>
              <a:off x="9367977" y="1963160"/>
              <a:ext cx="1285303" cy="33086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1012" b="1" dirty="0">
                  <a:solidFill>
                    <a:srgbClr val="F66C4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点击输入标题</a:t>
              </a:r>
            </a:p>
          </p:txBody>
        </p:sp>
        <p:sp>
          <p:nvSpPr>
            <p:cNvPr id="18" name="矩形 17"/>
            <p:cNvSpPr/>
            <p:nvPr/>
          </p:nvSpPr>
          <p:spPr>
            <a:xfrm>
              <a:off x="8779234" y="2303307"/>
              <a:ext cx="2450418" cy="683442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05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请在此输入详细的文字介绍信息，表达图表的含义。</a:t>
              </a: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4143647" y="3079744"/>
            <a:ext cx="851730" cy="851730"/>
            <a:chOff x="1677608" y="2996952"/>
            <a:chExt cx="1395643" cy="1395643"/>
          </a:xfrm>
        </p:grpSpPr>
        <p:sp>
          <p:nvSpPr>
            <p:cNvPr id="20" name="Oval 60"/>
            <p:cNvSpPr>
              <a:spLocks noChangeAspect="1"/>
            </p:cNvSpPr>
            <p:nvPr/>
          </p:nvSpPr>
          <p:spPr>
            <a:xfrm>
              <a:off x="1677608" y="2996952"/>
              <a:ext cx="1395643" cy="1395643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81000"/>
                  </a:schemeClr>
                </a:gs>
                <a:gs pos="0">
                  <a:schemeClr val="bg1">
                    <a:lumMod val="99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317500" dist="1143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>
                <a:solidFill>
                  <a:prstClr val="white"/>
                </a:solidFill>
              </a:endParaRPr>
            </a:p>
          </p:txBody>
        </p:sp>
        <p:sp>
          <p:nvSpPr>
            <p:cNvPr id="21" name="Oval 29"/>
            <p:cNvSpPr>
              <a:spLocks noChangeAspect="1"/>
            </p:cNvSpPr>
            <p:nvPr/>
          </p:nvSpPr>
          <p:spPr>
            <a:xfrm>
              <a:off x="1850114" y="3169458"/>
              <a:ext cx="1050630" cy="1050630"/>
            </a:xfrm>
            <a:prstGeom prst="ellipse">
              <a:avLst/>
            </a:prstGeom>
            <a:gradFill>
              <a:gsLst>
                <a:gs pos="0">
                  <a:srgbClr val="C72319"/>
                </a:gs>
                <a:gs pos="100000">
                  <a:srgbClr val="F34347"/>
                </a:gs>
              </a:gsLst>
              <a:lin ang="5400000" scaled="1"/>
            </a:gradFill>
            <a:ln w="120650">
              <a:gradFill flip="none" rotWithShape="1">
                <a:gsLst>
                  <a:gs pos="0">
                    <a:schemeClr val="bg1">
                      <a:lumMod val="78000"/>
                    </a:schemeClr>
                  </a:gs>
                  <a:gs pos="100000">
                    <a:schemeClr val="bg1">
                      <a:lumMod val="98000"/>
                    </a:schemeClr>
                  </a:gs>
                </a:gsLst>
                <a:lin ang="5400000" scaled="1"/>
                <a:tileRect/>
              </a:gradFill>
            </a:ln>
            <a:effectLst>
              <a:innerShdw blurRad="330200" dist="114300" dir="16200000">
                <a:prstClr val="black">
                  <a:alpha val="5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99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DIN-BoldItalic" pitchFamily="50" charset="0"/>
                </a:rPr>
                <a:t></a:t>
              </a:r>
            </a:p>
          </p:txBody>
        </p:sp>
      </p:grpSp>
      <p:sp>
        <p:nvSpPr>
          <p:cNvPr id="22" name="矩形 21"/>
          <p:cNvSpPr/>
          <p:nvPr/>
        </p:nvSpPr>
        <p:spPr>
          <a:xfrm>
            <a:off x="4363006" y="3344072"/>
            <a:ext cx="372488" cy="323141"/>
          </a:xfrm>
          <a:prstGeom prst="rect">
            <a:avLst/>
          </a:prstGeom>
        </p:spPr>
        <p:txBody>
          <a:bodyPr wrap="none" lIns="68555" tIns="34278" rIns="68555" bIns="34278">
            <a:spAutoFit/>
          </a:bodyPr>
          <a:lstStyle/>
          <a:p>
            <a:pPr algn="r"/>
            <a:r>
              <a:rPr lang="en-US" altLang="zh-CN" sz="1650" b="1" dirty="0">
                <a:solidFill>
                  <a:schemeClr val="bg1"/>
                </a:solidFill>
                <a:latin typeface="Impact MT Std" pitchFamily="34" charset="0"/>
                <a:ea typeface="微软雅黑" panose="020B0503020204020204" pitchFamily="34" charset="-122"/>
              </a:rPr>
              <a:t>02</a:t>
            </a:r>
          </a:p>
        </p:txBody>
      </p:sp>
      <p:grpSp>
        <p:nvGrpSpPr>
          <p:cNvPr id="23" name="组合 22"/>
          <p:cNvGrpSpPr/>
          <p:nvPr/>
        </p:nvGrpSpPr>
        <p:grpSpPr>
          <a:xfrm>
            <a:off x="3652528" y="3985781"/>
            <a:ext cx="1837335" cy="767492"/>
            <a:chOff x="8779234" y="1963160"/>
            <a:chExt cx="2450418" cy="1023589"/>
          </a:xfrm>
        </p:grpSpPr>
        <p:sp>
          <p:nvSpPr>
            <p:cNvPr id="24" name="矩形 23"/>
            <p:cNvSpPr/>
            <p:nvPr/>
          </p:nvSpPr>
          <p:spPr>
            <a:xfrm>
              <a:off x="9367977" y="1963160"/>
              <a:ext cx="1285303" cy="33086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1012" b="1" dirty="0">
                  <a:solidFill>
                    <a:srgbClr val="F3434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点击输入标题</a:t>
              </a:r>
            </a:p>
          </p:txBody>
        </p:sp>
        <p:sp>
          <p:nvSpPr>
            <p:cNvPr id="25" name="矩形 24"/>
            <p:cNvSpPr/>
            <p:nvPr/>
          </p:nvSpPr>
          <p:spPr>
            <a:xfrm>
              <a:off x="8779234" y="2303307"/>
              <a:ext cx="2450418" cy="683442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05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请在此输入详细的文字介绍信息，表达图表的含义。</a:t>
              </a: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6087357" y="3079744"/>
            <a:ext cx="851730" cy="851730"/>
            <a:chOff x="1677608" y="2996952"/>
            <a:chExt cx="1395643" cy="1395643"/>
          </a:xfrm>
        </p:grpSpPr>
        <p:sp>
          <p:nvSpPr>
            <p:cNvPr id="27" name="Oval 60"/>
            <p:cNvSpPr>
              <a:spLocks noChangeAspect="1"/>
            </p:cNvSpPr>
            <p:nvPr/>
          </p:nvSpPr>
          <p:spPr>
            <a:xfrm>
              <a:off x="1677608" y="2996952"/>
              <a:ext cx="1395643" cy="1395643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81000"/>
                  </a:schemeClr>
                </a:gs>
                <a:gs pos="0">
                  <a:schemeClr val="bg1">
                    <a:lumMod val="99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317500" dist="1143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>
                <a:solidFill>
                  <a:prstClr val="white"/>
                </a:solidFill>
              </a:endParaRPr>
            </a:p>
          </p:txBody>
        </p:sp>
        <p:sp>
          <p:nvSpPr>
            <p:cNvPr id="28" name="Oval 29"/>
            <p:cNvSpPr>
              <a:spLocks noChangeAspect="1"/>
            </p:cNvSpPr>
            <p:nvPr/>
          </p:nvSpPr>
          <p:spPr>
            <a:xfrm>
              <a:off x="1850114" y="3169458"/>
              <a:ext cx="1050630" cy="1050630"/>
            </a:xfrm>
            <a:prstGeom prst="ellipse">
              <a:avLst/>
            </a:prstGeom>
            <a:gradFill>
              <a:gsLst>
                <a:gs pos="0">
                  <a:srgbClr val="026C68"/>
                </a:gs>
                <a:gs pos="100000">
                  <a:srgbClr val="059188"/>
                </a:gs>
              </a:gsLst>
              <a:lin ang="5400000" scaled="1"/>
            </a:gradFill>
            <a:ln w="120650">
              <a:gradFill flip="none" rotWithShape="1">
                <a:gsLst>
                  <a:gs pos="0">
                    <a:schemeClr val="bg1">
                      <a:lumMod val="78000"/>
                    </a:schemeClr>
                  </a:gs>
                  <a:gs pos="100000">
                    <a:schemeClr val="bg1">
                      <a:lumMod val="98000"/>
                    </a:schemeClr>
                  </a:gs>
                </a:gsLst>
                <a:lin ang="5400000" scaled="1"/>
                <a:tileRect/>
              </a:gradFill>
            </a:ln>
            <a:effectLst>
              <a:innerShdw blurRad="330200" dist="114300" dir="16200000">
                <a:prstClr val="black">
                  <a:alpha val="5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99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DIN-BoldItalic" pitchFamily="50" charset="0"/>
                </a:rPr>
                <a:t></a:t>
              </a:r>
            </a:p>
          </p:txBody>
        </p:sp>
      </p:grpSp>
      <p:sp>
        <p:nvSpPr>
          <p:cNvPr id="29" name="矩形 28"/>
          <p:cNvSpPr/>
          <p:nvPr/>
        </p:nvSpPr>
        <p:spPr>
          <a:xfrm>
            <a:off x="6306715" y="3344072"/>
            <a:ext cx="372488" cy="323141"/>
          </a:xfrm>
          <a:prstGeom prst="rect">
            <a:avLst/>
          </a:prstGeom>
        </p:spPr>
        <p:txBody>
          <a:bodyPr wrap="none" lIns="68555" tIns="34278" rIns="68555" bIns="34278">
            <a:spAutoFit/>
          </a:bodyPr>
          <a:lstStyle/>
          <a:p>
            <a:pPr algn="r"/>
            <a:r>
              <a:rPr lang="en-US" altLang="zh-CN" sz="1650" b="1" dirty="0">
                <a:solidFill>
                  <a:schemeClr val="bg1"/>
                </a:solidFill>
                <a:latin typeface="Impact MT Std" pitchFamily="34" charset="0"/>
                <a:ea typeface="微软雅黑" panose="020B0503020204020204" pitchFamily="34" charset="-122"/>
              </a:rPr>
              <a:t>03</a:t>
            </a:r>
          </a:p>
        </p:txBody>
      </p:sp>
      <p:grpSp>
        <p:nvGrpSpPr>
          <p:cNvPr id="30" name="组合 29"/>
          <p:cNvGrpSpPr/>
          <p:nvPr/>
        </p:nvGrpSpPr>
        <p:grpSpPr>
          <a:xfrm>
            <a:off x="5596238" y="3985781"/>
            <a:ext cx="1837335" cy="767492"/>
            <a:chOff x="8779234" y="1963160"/>
            <a:chExt cx="2450418" cy="1023589"/>
          </a:xfrm>
        </p:grpSpPr>
        <p:sp>
          <p:nvSpPr>
            <p:cNvPr id="31" name="矩形 30"/>
            <p:cNvSpPr/>
            <p:nvPr/>
          </p:nvSpPr>
          <p:spPr>
            <a:xfrm>
              <a:off x="9367977" y="1963160"/>
              <a:ext cx="1285303" cy="33086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1012" b="1" dirty="0">
                  <a:solidFill>
                    <a:srgbClr val="05918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点击输入标题</a:t>
              </a:r>
            </a:p>
          </p:txBody>
        </p:sp>
        <p:sp>
          <p:nvSpPr>
            <p:cNvPr id="32" name="矩形 31"/>
            <p:cNvSpPr/>
            <p:nvPr/>
          </p:nvSpPr>
          <p:spPr>
            <a:xfrm>
              <a:off x="8779234" y="2303307"/>
              <a:ext cx="2450418" cy="683442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05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请在此输入详细的文字介绍信息，表达图表的含义。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11803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14:gallery dir="l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3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4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6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8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0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000"/>
                            </p:stCondLst>
                            <p:childTnLst>
                              <p:par>
                                <p:cTn id="4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50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000"/>
                            </p:stCondLst>
                            <p:childTnLst>
                              <p:par>
                                <p:cTn id="51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9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0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1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2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3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4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6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0"/>
                            </p:stCondLst>
                            <p:childTnLst>
                              <p:par>
                                <p:cTn id="6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500"/>
                            </p:stCondLst>
                            <p:childTnLst>
                              <p:par>
                                <p:cTn id="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6000"/>
                            </p:stCondLst>
                            <p:childTnLst>
                              <p:par>
                                <p:cTn id="77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5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6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7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8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9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0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1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2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7000"/>
                            </p:stCondLst>
                            <p:childTnLst>
                              <p:par>
                                <p:cTn id="9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7500"/>
                            </p:stCondLst>
                            <p:childTnLst>
                              <p:par>
                                <p:cTn id="9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/>
      <p:bldP spid="11" grpId="0"/>
      <p:bldP spid="15" grpId="0"/>
      <p:bldP spid="22" grpId="0"/>
      <p:bldP spid="2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3471549" y="1525291"/>
            <a:ext cx="1046460" cy="1046460"/>
            <a:chOff x="1677608" y="2996952"/>
            <a:chExt cx="1395643" cy="1395643"/>
          </a:xfrm>
        </p:grpSpPr>
        <p:sp>
          <p:nvSpPr>
            <p:cNvPr id="5" name="Oval 60"/>
            <p:cNvSpPr>
              <a:spLocks noChangeAspect="1"/>
            </p:cNvSpPr>
            <p:nvPr/>
          </p:nvSpPr>
          <p:spPr>
            <a:xfrm>
              <a:off x="1677608" y="2996952"/>
              <a:ext cx="1395643" cy="1395643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81000"/>
                  </a:schemeClr>
                </a:gs>
                <a:gs pos="0">
                  <a:schemeClr val="bg1">
                    <a:lumMod val="99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317500" dist="1143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Oval 29"/>
            <p:cNvSpPr>
              <a:spLocks noChangeAspect="1"/>
            </p:cNvSpPr>
            <p:nvPr/>
          </p:nvSpPr>
          <p:spPr>
            <a:xfrm>
              <a:off x="1850114" y="3169458"/>
              <a:ext cx="1050630" cy="1050630"/>
            </a:xfrm>
            <a:prstGeom prst="ellipse">
              <a:avLst/>
            </a:prstGeom>
            <a:gradFill>
              <a:gsLst>
                <a:gs pos="0">
                  <a:srgbClr val="C72319"/>
                </a:gs>
                <a:gs pos="100000">
                  <a:srgbClr val="F34347"/>
                </a:gs>
              </a:gsLst>
              <a:lin ang="5400000" scaled="1"/>
            </a:gradFill>
            <a:ln w="120650">
              <a:gradFill flip="none" rotWithShape="1">
                <a:gsLst>
                  <a:gs pos="0">
                    <a:schemeClr val="bg1">
                      <a:lumMod val="78000"/>
                    </a:schemeClr>
                  </a:gs>
                  <a:gs pos="100000">
                    <a:schemeClr val="bg1">
                      <a:lumMod val="98000"/>
                    </a:schemeClr>
                  </a:gs>
                </a:gsLst>
                <a:lin ang="5400000" scaled="1"/>
                <a:tileRect/>
              </a:gradFill>
            </a:ln>
            <a:effectLst>
              <a:innerShdw blurRad="330200" dist="165100" dir="16200000">
                <a:prstClr val="black">
                  <a:alpha val="5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99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4572000" y="1525291"/>
            <a:ext cx="1046460" cy="1046460"/>
            <a:chOff x="1677608" y="2996952"/>
            <a:chExt cx="1395643" cy="1395643"/>
          </a:xfrm>
        </p:grpSpPr>
        <p:sp>
          <p:nvSpPr>
            <p:cNvPr id="8" name="Oval 60"/>
            <p:cNvSpPr>
              <a:spLocks noChangeAspect="1"/>
            </p:cNvSpPr>
            <p:nvPr/>
          </p:nvSpPr>
          <p:spPr>
            <a:xfrm>
              <a:off x="1677608" y="2996952"/>
              <a:ext cx="1395643" cy="1395643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81000"/>
                  </a:schemeClr>
                </a:gs>
                <a:gs pos="0">
                  <a:schemeClr val="bg1">
                    <a:lumMod val="99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317500" dist="1143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Oval 29"/>
            <p:cNvSpPr>
              <a:spLocks noChangeAspect="1"/>
            </p:cNvSpPr>
            <p:nvPr/>
          </p:nvSpPr>
          <p:spPr>
            <a:xfrm>
              <a:off x="1850114" y="3169458"/>
              <a:ext cx="1050630" cy="1050630"/>
            </a:xfrm>
            <a:prstGeom prst="ellipse">
              <a:avLst/>
            </a:prstGeom>
            <a:gradFill>
              <a:gsLst>
                <a:gs pos="0">
                  <a:srgbClr val="026C68"/>
                </a:gs>
                <a:gs pos="100000">
                  <a:srgbClr val="059188"/>
                </a:gs>
              </a:gsLst>
              <a:lin ang="5400000" scaled="1"/>
            </a:gradFill>
            <a:ln w="120650">
              <a:gradFill flip="none" rotWithShape="1">
                <a:gsLst>
                  <a:gs pos="0">
                    <a:schemeClr val="bg1">
                      <a:lumMod val="78000"/>
                    </a:schemeClr>
                  </a:gs>
                  <a:gs pos="100000">
                    <a:schemeClr val="bg1">
                      <a:lumMod val="98000"/>
                    </a:schemeClr>
                  </a:gs>
                </a:gsLst>
                <a:lin ang="5400000" scaled="1"/>
                <a:tileRect/>
              </a:gradFill>
            </a:ln>
            <a:effectLst>
              <a:innerShdw blurRad="330200" dist="165100" dir="16200000">
                <a:prstClr val="black">
                  <a:alpha val="5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99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5672452" y="1525291"/>
            <a:ext cx="1046460" cy="1046460"/>
            <a:chOff x="1677608" y="2996952"/>
            <a:chExt cx="1395643" cy="1395643"/>
          </a:xfrm>
        </p:grpSpPr>
        <p:sp>
          <p:nvSpPr>
            <p:cNvPr id="11" name="Oval 60"/>
            <p:cNvSpPr>
              <a:spLocks noChangeAspect="1"/>
            </p:cNvSpPr>
            <p:nvPr/>
          </p:nvSpPr>
          <p:spPr>
            <a:xfrm>
              <a:off x="1677608" y="2996952"/>
              <a:ext cx="1395643" cy="1395643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81000"/>
                  </a:schemeClr>
                </a:gs>
                <a:gs pos="0">
                  <a:schemeClr val="bg1">
                    <a:lumMod val="99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317500" dist="1143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Oval 29"/>
            <p:cNvSpPr>
              <a:spLocks noChangeAspect="1"/>
            </p:cNvSpPr>
            <p:nvPr/>
          </p:nvSpPr>
          <p:spPr>
            <a:xfrm>
              <a:off x="1850114" y="3169458"/>
              <a:ext cx="1050630" cy="1050630"/>
            </a:xfrm>
            <a:prstGeom prst="ellipse">
              <a:avLst/>
            </a:prstGeom>
            <a:gradFill>
              <a:gsLst>
                <a:gs pos="0">
                  <a:srgbClr val="03435C"/>
                </a:gs>
                <a:gs pos="100000">
                  <a:srgbClr val="037A9B"/>
                </a:gs>
              </a:gsLst>
              <a:lin ang="5400000" scaled="1"/>
            </a:gradFill>
            <a:ln w="120650">
              <a:gradFill flip="none" rotWithShape="1">
                <a:gsLst>
                  <a:gs pos="0">
                    <a:schemeClr val="bg1">
                      <a:lumMod val="78000"/>
                    </a:schemeClr>
                  </a:gs>
                  <a:gs pos="100000">
                    <a:schemeClr val="bg1">
                      <a:lumMod val="98000"/>
                    </a:schemeClr>
                  </a:gs>
                </a:gsLst>
                <a:lin ang="5400000" scaled="1"/>
                <a:tileRect/>
              </a:gradFill>
            </a:ln>
            <a:effectLst>
              <a:innerShdw blurRad="330200" dist="165100" dir="16200000">
                <a:prstClr val="black">
                  <a:alpha val="5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99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2382034" y="1506493"/>
            <a:ext cx="1046460" cy="1046460"/>
            <a:chOff x="1677608" y="2996952"/>
            <a:chExt cx="1395643" cy="1395643"/>
          </a:xfrm>
        </p:grpSpPr>
        <p:sp>
          <p:nvSpPr>
            <p:cNvPr id="14" name="Oval 60"/>
            <p:cNvSpPr>
              <a:spLocks noChangeAspect="1"/>
            </p:cNvSpPr>
            <p:nvPr/>
          </p:nvSpPr>
          <p:spPr>
            <a:xfrm>
              <a:off x="1677608" y="2996952"/>
              <a:ext cx="1395643" cy="1395643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81000"/>
                  </a:schemeClr>
                </a:gs>
                <a:gs pos="0">
                  <a:schemeClr val="bg1">
                    <a:lumMod val="99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317500" dist="1143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Oval 29"/>
            <p:cNvSpPr>
              <a:spLocks noChangeAspect="1"/>
            </p:cNvSpPr>
            <p:nvPr/>
          </p:nvSpPr>
          <p:spPr>
            <a:xfrm>
              <a:off x="1850114" y="3169458"/>
              <a:ext cx="1050630" cy="1050630"/>
            </a:xfrm>
            <a:prstGeom prst="ellipse">
              <a:avLst/>
            </a:prstGeom>
            <a:gradFill>
              <a:gsLst>
                <a:gs pos="3300">
                  <a:srgbClr val="DC4A1B"/>
                </a:gs>
                <a:gs pos="0">
                  <a:schemeClr val="bg1">
                    <a:lumMod val="78000"/>
                  </a:schemeClr>
                </a:gs>
                <a:gs pos="100000">
                  <a:srgbClr val="F66C47"/>
                </a:gs>
              </a:gsLst>
              <a:lin ang="5400000" scaled="1"/>
            </a:gradFill>
            <a:ln w="120650">
              <a:gradFill flip="none" rotWithShape="1">
                <a:gsLst>
                  <a:gs pos="0">
                    <a:schemeClr val="bg1">
                      <a:lumMod val="78000"/>
                    </a:schemeClr>
                  </a:gs>
                  <a:gs pos="100000">
                    <a:schemeClr val="bg1">
                      <a:lumMod val="98000"/>
                    </a:schemeClr>
                  </a:gs>
                </a:gsLst>
                <a:lin ang="5400000" scaled="1"/>
                <a:tileRect/>
              </a:gradFill>
            </a:ln>
            <a:effectLst>
              <a:innerShdw blurRad="330200" dist="165100" dir="16200000">
                <a:prstClr val="black">
                  <a:alpha val="5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99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6" name="TextBox 50"/>
          <p:cNvSpPr txBox="1"/>
          <p:nvPr/>
        </p:nvSpPr>
        <p:spPr>
          <a:xfrm flipH="1">
            <a:off x="2768739" y="1769810"/>
            <a:ext cx="269960" cy="6000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99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谢</a:t>
            </a:r>
            <a:endParaRPr lang="id-ID" sz="3299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TextBox 51"/>
          <p:cNvSpPr txBox="1"/>
          <p:nvPr/>
        </p:nvSpPr>
        <p:spPr>
          <a:xfrm flipH="1">
            <a:off x="3872281" y="1769810"/>
            <a:ext cx="269960" cy="6000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99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谢</a:t>
            </a:r>
            <a:endParaRPr lang="id-ID" sz="3299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TextBox 52"/>
          <p:cNvSpPr txBox="1"/>
          <p:nvPr/>
        </p:nvSpPr>
        <p:spPr>
          <a:xfrm flipH="1">
            <a:off x="4971569" y="1769810"/>
            <a:ext cx="269960" cy="6000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99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聆</a:t>
            </a:r>
            <a:endParaRPr lang="id-ID" sz="3299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TextBox 53"/>
          <p:cNvSpPr txBox="1"/>
          <p:nvPr/>
        </p:nvSpPr>
        <p:spPr>
          <a:xfrm flipH="1">
            <a:off x="6062247" y="1769810"/>
            <a:ext cx="269960" cy="6000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99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听</a:t>
            </a:r>
            <a:endParaRPr lang="id-ID" sz="3299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矩形 19"/>
          <p:cNvSpPr/>
          <p:nvPr/>
        </p:nvSpPr>
        <p:spPr>
          <a:xfrm rot="2700000">
            <a:off x="2872928" y="3927224"/>
            <a:ext cx="933655" cy="933655"/>
          </a:xfrm>
          <a:prstGeom prst="rect">
            <a:avLst/>
          </a:prstGeom>
          <a:gradFill>
            <a:gsLst>
              <a:gs pos="0">
                <a:srgbClr val="C72319"/>
              </a:gs>
              <a:gs pos="100000">
                <a:srgbClr val="F34347"/>
              </a:gs>
            </a:gsLst>
            <a:lin ang="5400000" scaled="1"/>
          </a:gradFill>
          <a:ln>
            <a:noFill/>
          </a:ln>
          <a:effectLst>
            <a:outerShdw blurRad="215900" dist="1143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2"/>
          </a:p>
        </p:txBody>
      </p:sp>
      <p:sp>
        <p:nvSpPr>
          <p:cNvPr id="21" name="矩形 20"/>
          <p:cNvSpPr/>
          <p:nvPr/>
        </p:nvSpPr>
        <p:spPr>
          <a:xfrm rot="2700000">
            <a:off x="1147313" y="3813071"/>
            <a:ext cx="1216668" cy="1216668"/>
          </a:xfrm>
          <a:prstGeom prst="rect">
            <a:avLst/>
          </a:prstGeom>
          <a:gradFill>
            <a:gsLst>
              <a:gs pos="0">
                <a:srgbClr val="DC4A1B"/>
              </a:gs>
              <a:gs pos="100000">
                <a:srgbClr val="F66C47"/>
              </a:gs>
            </a:gsLst>
            <a:lin ang="5400000" scaled="1"/>
          </a:gradFill>
          <a:ln>
            <a:noFill/>
          </a:ln>
          <a:effectLst>
            <a:outerShdw blurRad="215900" dist="1143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2"/>
          </a:p>
        </p:txBody>
      </p:sp>
      <p:sp>
        <p:nvSpPr>
          <p:cNvPr id="22" name="矩形 21"/>
          <p:cNvSpPr/>
          <p:nvPr/>
        </p:nvSpPr>
        <p:spPr>
          <a:xfrm rot="2700000">
            <a:off x="-207106" y="3563188"/>
            <a:ext cx="1235233" cy="1235233"/>
          </a:xfrm>
          <a:prstGeom prst="rect">
            <a:avLst/>
          </a:prstGeom>
          <a:gradFill>
            <a:gsLst>
              <a:gs pos="0">
                <a:srgbClr val="C72319"/>
              </a:gs>
              <a:gs pos="100000">
                <a:srgbClr val="F34347"/>
              </a:gs>
            </a:gsLst>
            <a:lin ang="5400000" scaled="1"/>
          </a:gradFill>
          <a:ln>
            <a:noFill/>
          </a:ln>
          <a:effectLst>
            <a:outerShdw blurRad="215900" dist="1143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2"/>
          </a:p>
        </p:txBody>
      </p:sp>
      <p:sp>
        <p:nvSpPr>
          <p:cNvPr id="23" name="矩形 22"/>
          <p:cNvSpPr/>
          <p:nvPr/>
        </p:nvSpPr>
        <p:spPr>
          <a:xfrm rot="2700000">
            <a:off x="957345" y="4635388"/>
            <a:ext cx="824636" cy="824636"/>
          </a:xfrm>
          <a:prstGeom prst="rect">
            <a:avLst/>
          </a:prstGeom>
          <a:gradFill>
            <a:gsLst>
              <a:gs pos="0">
                <a:srgbClr val="026C68"/>
              </a:gs>
              <a:gs pos="100000">
                <a:srgbClr val="059188"/>
              </a:gs>
            </a:gsLst>
            <a:lin ang="5400000" scaled="1"/>
          </a:gradFill>
          <a:ln>
            <a:noFill/>
          </a:ln>
          <a:effectLst>
            <a:outerShdw blurRad="215900" dist="1143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2"/>
          </a:p>
        </p:txBody>
      </p:sp>
      <p:sp>
        <p:nvSpPr>
          <p:cNvPr id="24" name="矩形 23"/>
          <p:cNvSpPr/>
          <p:nvPr/>
        </p:nvSpPr>
        <p:spPr>
          <a:xfrm rot="2700000">
            <a:off x="2118758" y="4331392"/>
            <a:ext cx="1040367" cy="1040367"/>
          </a:xfrm>
          <a:prstGeom prst="rect">
            <a:avLst/>
          </a:prstGeom>
          <a:gradFill>
            <a:gsLst>
              <a:gs pos="0">
                <a:srgbClr val="03435C"/>
              </a:gs>
              <a:gs pos="100000">
                <a:srgbClr val="037A9B"/>
              </a:gs>
            </a:gsLst>
            <a:lin ang="5400000" scaled="1"/>
          </a:gradFill>
          <a:ln>
            <a:noFill/>
          </a:ln>
          <a:effectLst>
            <a:outerShdw blurRad="215900" dist="1143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2"/>
          </a:p>
        </p:txBody>
      </p:sp>
      <p:sp>
        <p:nvSpPr>
          <p:cNvPr id="25" name="矩形 24"/>
          <p:cNvSpPr/>
          <p:nvPr/>
        </p:nvSpPr>
        <p:spPr>
          <a:xfrm rot="2700000">
            <a:off x="3536199" y="4816178"/>
            <a:ext cx="615819" cy="615819"/>
          </a:xfrm>
          <a:prstGeom prst="rect">
            <a:avLst/>
          </a:prstGeom>
          <a:gradFill>
            <a:gsLst>
              <a:gs pos="0">
                <a:srgbClr val="DC4A1B"/>
              </a:gs>
              <a:gs pos="100000">
                <a:srgbClr val="F66C47"/>
              </a:gs>
            </a:gsLst>
            <a:lin ang="5400000" scaled="1"/>
          </a:gradFill>
          <a:ln>
            <a:noFill/>
          </a:ln>
          <a:effectLst>
            <a:outerShdw blurRad="215900" dist="1143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2"/>
          </a:p>
        </p:txBody>
      </p:sp>
      <p:sp>
        <p:nvSpPr>
          <p:cNvPr id="26" name="矩形 25"/>
          <p:cNvSpPr/>
          <p:nvPr/>
        </p:nvSpPr>
        <p:spPr>
          <a:xfrm rot="2700000">
            <a:off x="4213837" y="4250800"/>
            <a:ext cx="1301326" cy="1301326"/>
          </a:xfrm>
          <a:prstGeom prst="rect">
            <a:avLst/>
          </a:prstGeom>
          <a:gradFill>
            <a:gsLst>
              <a:gs pos="0">
                <a:srgbClr val="03435C"/>
              </a:gs>
              <a:gs pos="100000">
                <a:srgbClr val="037A9B"/>
              </a:gs>
            </a:gsLst>
            <a:lin ang="5400000" scaled="1"/>
          </a:gradFill>
          <a:ln>
            <a:noFill/>
          </a:ln>
          <a:effectLst>
            <a:outerShdw blurRad="215900" dist="1143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2"/>
          </a:p>
        </p:txBody>
      </p:sp>
      <p:sp>
        <p:nvSpPr>
          <p:cNvPr id="27" name="矩形 26"/>
          <p:cNvSpPr/>
          <p:nvPr/>
        </p:nvSpPr>
        <p:spPr>
          <a:xfrm rot="2700000">
            <a:off x="6406107" y="3782597"/>
            <a:ext cx="1364004" cy="1364004"/>
          </a:xfrm>
          <a:prstGeom prst="rect">
            <a:avLst/>
          </a:prstGeom>
          <a:gradFill>
            <a:gsLst>
              <a:gs pos="0">
                <a:srgbClr val="DC4A1B"/>
              </a:gs>
              <a:gs pos="100000">
                <a:srgbClr val="F66C47"/>
              </a:gs>
            </a:gsLst>
            <a:lin ang="5400000" scaled="1"/>
          </a:gradFill>
          <a:ln>
            <a:noFill/>
          </a:ln>
          <a:effectLst>
            <a:outerShdw blurRad="215900" dist="1143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2"/>
          </a:p>
        </p:txBody>
      </p:sp>
      <p:sp>
        <p:nvSpPr>
          <p:cNvPr id="28" name="矩形 27"/>
          <p:cNvSpPr/>
          <p:nvPr/>
        </p:nvSpPr>
        <p:spPr>
          <a:xfrm rot="2700000">
            <a:off x="4564746" y="3682326"/>
            <a:ext cx="996953" cy="996953"/>
          </a:xfrm>
          <a:prstGeom prst="rect">
            <a:avLst/>
          </a:prstGeom>
          <a:gradFill>
            <a:gsLst>
              <a:gs pos="0">
                <a:srgbClr val="026C68"/>
              </a:gs>
              <a:gs pos="100000">
                <a:srgbClr val="059188"/>
              </a:gs>
            </a:gsLst>
            <a:lin ang="5400000" scaled="1"/>
          </a:gradFill>
          <a:ln>
            <a:noFill/>
          </a:ln>
          <a:effectLst>
            <a:outerShdw blurRad="215900" dist="1143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2"/>
          </a:p>
        </p:txBody>
      </p:sp>
      <p:sp>
        <p:nvSpPr>
          <p:cNvPr id="29" name="矩形 28"/>
          <p:cNvSpPr/>
          <p:nvPr/>
        </p:nvSpPr>
        <p:spPr>
          <a:xfrm rot="2700000">
            <a:off x="5630731" y="4441315"/>
            <a:ext cx="895127" cy="895127"/>
          </a:xfrm>
          <a:prstGeom prst="rect">
            <a:avLst/>
          </a:prstGeom>
          <a:gradFill>
            <a:gsLst>
              <a:gs pos="0">
                <a:srgbClr val="C72319"/>
              </a:gs>
              <a:gs pos="100000">
                <a:srgbClr val="F34347"/>
              </a:gs>
            </a:gsLst>
            <a:lin ang="5400000" scaled="1"/>
          </a:gradFill>
          <a:ln>
            <a:noFill/>
          </a:ln>
          <a:effectLst>
            <a:outerShdw blurRad="215900" dist="1143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2"/>
          </a:p>
        </p:txBody>
      </p:sp>
      <p:sp>
        <p:nvSpPr>
          <p:cNvPr id="30" name="矩形 29"/>
          <p:cNvSpPr/>
          <p:nvPr/>
        </p:nvSpPr>
        <p:spPr>
          <a:xfrm rot="2700000">
            <a:off x="5827316" y="3619736"/>
            <a:ext cx="464804" cy="464804"/>
          </a:xfrm>
          <a:prstGeom prst="rect">
            <a:avLst/>
          </a:prstGeom>
          <a:gradFill>
            <a:gsLst>
              <a:gs pos="0">
                <a:srgbClr val="026C68"/>
              </a:gs>
              <a:gs pos="100000">
                <a:srgbClr val="059188"/>
              </a:gs>
            </a:gsLst>
            <a:lin ang="5400000" scaled="1"/>
          </a:gradFill>
          <a:ln>
            <a:noFill/>
          </a:ln>
          <a:effectLst>
            <a:outerShdw blurRad="215900" dist="1143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2"/>
          </a:p>
        </p:txBody>
      </p:sp>
      <p:sp>
        <p:nvSpPr>
          <p:cNvPr id="31" name="矩形 30"/>
          <p:cNvSpPr/>
          <p:nvPr/>
        </p:nvSpPr>
        <p:spPr>
          <a:xfrm rot="2700000">
            <a:off x="8000882" y="4071020"/>
            <a:ext cx="1235233" cy="1235233"/>
          </a:xfrm>
          <a:prstGeom prst="rect">
            <a:avLst/>
          </a:prstGeom>
          <a:gradFill>
            <a:gsLst>
              <a:gs pos="0">
                <a:srgbClr val="03435C"/>
              </a:gs>
              <a:gs pos="100000">
                <a:srgbClr val="037A9B"/>
              </a:gs>
            </a:gsLst>
            <a:lin ang="5400000" scaled="1"/>
          </a:gradFill>
          <a:ln>
            <a:noFill/>
          </a:ln>
          <a:effectLst>
            <a:outerShdw blurRad="215900" dist="1143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2"/>
          </a:p>
        </p:txBody>
      </p:sp>
      <p:sp>
        <p:nvSpPr>
          <p:cNvPr id="32" name="矩形 31"/>
          <p:cNvSpPr/>
          <p:nvPr/>
        </p:nvSpPr>
        <p:spPr>
          <a:xfrm rot="2700000">
            <a:off x="8746039" y="3347194"/>
            <a:ext cx="615819" cy="615819"/>
          </a:xfrm>
          <a:prstGeom prst="rect">
            <a:avLst/>
          </a:prstGeom>
          <a:gradFill>
            <a:gsLst>
              <a:gs pos="0">
                <a:srgbClr val="DC4A1B"/>
              </a:gs>
              <a:gs pos="100000">
                <a:srgbClr val="F66C47"/>
              </a:gs>
            </a:gsLst>
            <a:lin ang="5400000" scaled="1"/>
          </a:gradFill>
          <a:ln>
            <a:noFill/>
          </a:ln>
          <a:effectLst>
            <a:outerShdw blurRad="215900" dist="1143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2"/>
          </a:p>
        </p:txBody>
      </p:sp>
      <p:sp>
        <p:nvSpPr>
          <p:cNvPr id="33" name="矩形 32"/>
          <p:cNvSpPr/>
          <p:nvPr/>
        </p:nvSpPr>
        <p:spPr>
          <a:xfrm rot="2700000">
            <a:off x="4057978" y="4178423"/>
            <a:ext cx="301767" cy="301767"/>
          </a:xfrm>
          <a:prstGeom prst="rect">
            <a:avLst/>
          </a:prstGeom>
          <a:gradFill>
            <a:gsLst>
              <a:gs pos="0">
                <a:srgbClr val="C72319"/>
              </a:gs>
              <a:gs pos="100000">
                <a:srgbClr val="F34347"/>
              </a:gs>
            </a:gsLst>
            <a:lin ang="5400000" scaled="1"/>
          </a:gradFill>
          <a:ln>
            <a:noFill/>
          </a:ln>
          <a:effectLst>
            <a:outerShdw blurRad="215900" dist="1143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2"/>
          </a:p>
        </p:txBody>
      </p:sp>
      <p:sp>
        <p:nvSpPr>
          <p:cNvPr id="34" name="矩形 33"/>
          <p:cNvSpPr/>
          <p:nvPr/>
        </p:nvSpPr>
        <p:spPr>
          <a:xfrm rot="2700000">
            <a:off x="2557353" y="4003790"/>
            <a:ext cx="163181" cy="163181"/>
          </a:xfrm>
          <a:prstGeom prst="rect">
            <a:avLst/>
          </a:prstGeom>
          <a:gradFill>
            <a:gsLst>
              <a:gs pos="0">
                <a:srgbClr val="C72319"/>
              </a:gs>
              <a:gs pos="100000">
                <a:srgbClr val="F34347"/>
              </a:gs>
            </a:gsLst>
            <a:lin ang="5400000" scaled="1"/>
          </a:gradFill>
          <a:ln>
            <a:noFill/>
          </a:ln>
          <a:effectLst>
            <a:outerShdw blurRad="215900" dist="1143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2"/>
          </a:p>
        </p:txBody>
      </p:sp>
      <p:sp>
        <p:nvSpPr>
          <p:cNvPr id="35" name="矩形 34"/>
          <p:cNvSpPr/>
          <p:nvPr/>
        </p:nvSpPr>
        <p:spPr>
          <a:xfrm rot="2700000">
            <a:off x="8067341" y="-168090"/>
            <a:ext cx="1235233" cy="1235233"/>
          </a:xfrm>
          <a:prstGeom prst="rect">
            <a:avLst/>
          </a:prstGeom>
          <a:gradFill>
            <a:gsLst>
              <a:gs pos="0">
                <a:srgbClr val="DC4A1B"/>
              </a:gs>
              <a:gs pos="100000">
                <a:srgbClr val="F66C47"/>
              </a:gs>
            </a:gsLst>
            <a:lin ang="5400000" scaled="1"/>
          </a:gradFill>
          <a:ln>
            <a:noFill/>
          </a:ln>
          <a:effectLst>
            <a:outerShdw blurRad="215900" dist="1143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2"/>
          </a:p>
        </p:txBody>
      </p:sp>
      <p:sp>
        <p:nvSpPr>
          <p:cNvPr id="36" name="矩形 35"/>
          <p:cNvSpPr/>
          <p:nvPr/>
        </p:nvSpPr>
        <p:spPr>
          <a:xfrm rot="2700000">
            <a:off x="7450106" y="181235"/>
            <a:ext cx="722819" cy="722819"/>
          </a:xfrm>
          <a:prstGeom prst="rect">
            <a:avLst/>
          </a:prstGeom>
          <a:gradFill>
            <a:gsLst>
              <a:gs pos="0">
                <a:srgbClr val="026C68"/>
              </a:gs>
              <a:gs pos="100000">
                <a:srgbClr val="059188"/>
              </a:gs>
            </a:gsLst>
            <a:lin ang="5400000" scaled="1"/>
          </a:gradFill>
          <a:ln>
            <a:noFill/>
          </a:ln>
          <a:effectLst>
            <a:outerShdw blurRad="215900" dist="1143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2"/>
          </a:p>
        </p:txBody>
      </p:sp>
      <p:sp>
        <p:nvSpPr>
          <p:cNvPr id="37" name="矩形 36"/>
          <p:cNvSpPr/>
          <p:nvPr/>
        </p:nvSpPr>
        <p:spPr>
          <a:xfrm rot="2700000">
            <a:off x="9053937" y="-158463"/>
            <a:ext cx="418412" cy="418412"/>
          </a:xfrm>
          <a:prstGeom prst="rect">
            <a:avLst/>
          </a:prstGeom>
          <a:gradFill>
            <a:gsLst>
              <a:gs pos="0">
                <a:srgbClr val="C72319"/>
              </a:gs>
              <a:gs pos="100000">
                <a:srgbClr val="F34347"/>
              </a:gs>
            </a:gsLst>
            <a:lin ang="5400000" scaled="1"/>
          </a:gradFill>
          <a:ln>
            <a:noFill/>
          </a:ln>
          <a:effectLst>
            <a:outerShdw blurRad="215900" dist="1143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2"/>
          </a:p>
        </p:txBody>
      </p:sp>
      <p:sp>
        <p:nvSpPr>
          <p:cNvPr id="38" name="矩形 37"/>
          <p:cNvSpPr/>
          <p:nvPr/>
        </p:nvSpPr>
        <p:spPr>
          <a:xfrm rot="2700000">
            <a:off x="7100120" y="74861"/>
            <a:ext cx="209206" cy="209206"/>
          </a:xfrm>
          <a:prstGeom prst="rect">
            <a:avLst/>
          </a:prstGeom>
          <a:gradFill>
            <a:gsLst>
              <a:gs pos="0">
                <a:srgbClr val="03435C"/>
              </a:gs>
              <a:gs pos="100000">
                <a:srgbClr val="037A9B"/>
              </a:gs>
            </a:gsLst>
            <a:lin ang="5400000" scaled="1"/>
          </a:gradFill>
          <a:ln>
            <a:noFill/>
          </a:ln>
          <a:effectLst>
            <a:outerShdw blurRad="215900" dist="1143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2"/>
          </a:p>
        </p:txBody>
      </p:sp>
    </p:spTree>
    <p:extLst>
      <p:ext uri="{BB962C8B-B14F-4D97-AF65-F5344CB8AC3E}">
        <p14:creationId xmlns:p14="http://schemas.microsoft.com/office/powerpoint/2010/main" val="548263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 advTm="0">
        <p14:vortex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0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1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3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5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7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7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8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0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2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4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000"/>
                            </p:stCondLst>
                            <p:childTnLst>
                              <p:par>
                                <p:cTn id="56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4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5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6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7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8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9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0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1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72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5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3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9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5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1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3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6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7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9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2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3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5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0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1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4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5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0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1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2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3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6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9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2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3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5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  <p:bldP spid="19" grpId="0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 rot="2700000">
            <a:off x="8067341" y="-168090"/>
            <a:ext cx="1235233" cy="1235233"/>
          </a:xfrm>
          <a:prstGeom prst="rect">
            <a:avLst/>
          </a:prstGeom>
          <a:gradFill>
            <a:gsLst>
              <a:gs pos="0">
                <a:srgbClr val="DC4A1B"/>
              </a:gs>
              <a:gs pos="100000">
                <a:srgbClr val="F66C47"/>
              </a:gs>
            </a:gsLst>
            <a:lin ang="5400000" scaled="1"/>
          </a:gradFill>
          <a:ln>
            <a:noFill/>
          </a:ln>
          <a:effectLst>
            <a:outerShdw blurRad="215900" dist="1143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2"/>
          </a:p>
        </p:txBody>
      </p:sp>
      <p:sp>
        <p:nvSpPr>
          <p:cNvPr id="5" name="矩形 4"/>
          <p:cNvSpPr/>
          <p:nvPr/>
        </p:nvSpPr>
        <p:spPr>
          <a:xfrm rot="2700000">
            <a:off x="7450106" y="181235"/>
            <a:ext cx="722819" cy="722819"/>
          </a:xfrm>
          <a:prstGeom prst="rect">
            <a:avLst/>
          </a:prstGeom>
          <a:gradFill>
            <a:gsLst>
              <a:gs pos="0">
                <a:srgbClr val="026C68"/>
              </a:gs>
              <a:gs pos="100000">
                <a:srgbClr val="059188"/>
              </a:gs>
            </a:gsLst>
            <a:lin ang="5400000" scaled="1"/>
          </a:gradFill>
          <a:ln>
            <a:noFill/>
          </a:ln>
          <a:effectLst>
            <a:outerShdw blurRad="215900" dist="1143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2"/>
          </a:p>
        </p:txBody>
      </p:sp>
      <p:sp>
        <p:nvSpPr>
          <p:cNvPr id="6" name="矩形 5"/>
          <p:cNvSpPr/>
          <p:nvPr/>
        </p:nvSpPr>
        <p:spPr>
          <a:xfrm rot="2700000">
            <a:off x="9053937" y="-158463"/>
            <a:ext cx="418412" cy="418412"/>
          </a:xfrm>
          <a:prstGeom prst="rect">
            <a:avLst/>
          </a:prstGeom>
          <a:gradFill>
            <a:gsLst>
              <a:gs pos="0">
                <a:srgbClr val="C72319"/>
              </a:gs>
              <a:gs pos="100000">
                <a:srgbClr val="F34347"/>
              </a:gs>
            </a:gsLst>
            <a:lin ang="5400000" scaled="1"/>
          </a:gradFill>
          <a:ln>
            <a:noFill/>
          </a:ln>
          <a:effectLst>
            <a:outerShdw blurRad="215900" dist="1143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2"/>
          </a:p>
        </p:txBody>
      </p:sp>
      <p:sp>
        <p:nvSpPr>
          <p:cNvPr id="7" name="矩形 6"/>
          <p:cNvSpPr/>
          <p:nvPr/>
        </p:nvSpPr>
        <p:spPr>
          <a:xfrm rot="2700000">
            <a:off x="7100120" y="74861"/>
            <a:ext cx="209206" cy="209206"/>
          </a:xfrm>
          <a:prstGeom prst="rect">
            <a:avLst/>
          </a:prstGeom>
          <a:gradFill>
            <a:gsLst>
              <a:gs pos="0">
                <a:srgbClr val="03435C"/>
              </a:gs>
              <a:gs pos="100000">
                <a:srgbClr val="037A9B"/>
              </a:gs>
            </a:gsLst>
            <a:lin ang="5400000" scaled="1"/>
          </a:gradFill>
          <a:ln>
            <a:noFill/>
          </a:ln>
          <a:effectLst>
            <a:outerShdw blurRad="215900" dist="1143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2"/>
          </a:p>
        </p:txBody>
      </p:sp>
      <p:sp>
        <p:nvSpPr>
          <p:cNvPr id="8" name="矩形 7"/>
          <p:cNvSpPr/>
          <p:nvPr/>
        </p:nvSpPr>
        <p:spPr>
          <a:xfrm rot="2700000">
            <a:off x="255826" y="3652442"/>
            <a:ext cx="1235233" cy="1235233"/>
          </a:xfrm>
          <a:prstGeom prst="rect">
            <a:avLst/>
          </a:prstGeom>
          <a:gradFill>
            <a:gsLst>
              <a:gs pos="0">
                <a:srgbClr val="DC4A1B"/>
              </a:gs>
              <a:gs pos="100000">
                <a:srgbClr val="F66C47"/>
              </a:gs>
            </a:gsLst>
            <a:lin ang="5400000" scaled="1"/>
          </a:gradFill>
          <a:ln>
            <a:noFill/>
          </a:ln>
          <a:effectLst>
            <a:outerShdw blurRad="215900" dist="1143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2"/>
          </a:p>
        </p:txBody>
      </p:sp>
      <p:sp>
        <p:nvSpPr>
          <p:cNvPr id="9" name="矩形 8"/>
          <p:cNvSpPr/>
          <p:nvPr/>
        </p:nvSpPr>
        <p:spPr>
          <a:xfrm rot="2700000">
            <a:off x="1475483" y="4090779"/>
            <a:ext cx="722819" cy="722819"/>
          </a:xfrm>
          <a:prstGeom prst="rect">
            <a:avLst/>
          </a:prstGeom>
          <a:gradFill>
            <a:gsLst>
              <a:gs pos="0">
                <a:srgbClr val="026C68"/>
              </a:gs>
              <a:gs pos="100000">
                <a:srgbClr val="059188"/>
              </a:gs>
            </a:gsLst>
            <a:lin ang="5400000" scaled="1"/>
          </a:gradFill>
          <a:ln>
            <a:noFill/>
          </a:ln>
          <a:effectLst>
            <a:outerShdw blurRad="215900" dist="1143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2"/>
          </a:p>
        </p:txBody>
      </p:sp>
      <p:sp>
        <p:nvSpPr>
          <p:cNvPr id="10" name="矩形 9"/>
          <p:cNvSpPr/>
          <p:nvPr/>
        </p:nvSpPr>
        <p:spPr>
          <a:xfrm rot="2700000">
            <a:off x="196710" y="3564963"/>
            <a:ext cx="418412" cy="418412"/>
          </a:xfrm>
          <a:prstGeom prst="rect">
            <a:avLst/>
          </a:prstGeom>
          <a:gradFill>
            <a:gsLst>
              <a:gs pos="0">
                <a:srgbClr val="C72319"/>
              </a:gs>
              <a:gs pos="100000">
                <a:srgbClr val="F34347"/>
              </a:gs>
            </a:gsLst>
            <a:lin ang="5400000" scaled="1"/>
          </a:gradFill>
          <a:ln>
            <a:noFill/>
          </a:ln>
          <a:effectLst>
            <a:outerShdw blurRad="215900" dist="1143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2"/>
          </a:p>
        </p:txBody>
      </p:sp>
      <p:sp>
        <p:nvSpPr>
          <p:cNvPr id="11" name="矩形 10"/>
          <p:cNvSpPr/>
          <p:nvPr/>
        </p:nvSpPr>
        <p:spPr>
          <a:xfrm rot="2700000">
            <a:off x="2561347" y="4495516"/>
            <a:ext cx="209206" cy="209206"/>
          </a:xfrm>
          <a:prstGeom prst="rect">
            <a:avLst/>
          </a:prstGeom>
          <a:gradFill>
            <a:gsLst>
              <a:gs pos="0">
                <a:srgbClr val="03435C"/>
              </a:gs>
              <a:gs pos="100000">
                <a:srgbClr val="037A9B"/>
              </a:gs>
            </a:gsLst>
            <a:lin ang="5400000" scaled="1"/>
          </a:gradFill>
          <a:ln>
            <a:noFill/>
          </a:ln>
          <a:effectLst>
            <a:outerShdw blurRad="215900" dist="1143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2"/>
          </a:p>
        </p:txBody>
      </p:sp>
      <p:sp>
        <p:nvSpPr>
          <p:cNvPr id="12" name="矩形 11"/>
          <p:cNvSpPr/>
          <p:nvPr/>
        </p:nvSpPr>
        <p:spPr>
          <a:xfrm>
            <a:off x="1" y="1815863"/>
            <a:ext cx="9144000" cy="1511774"/>
          </a:xfrm>
          <a:prstGeom prst="rect">
            <a:avLst/>
          </a:prstGeom>
          <a:gradFill>
            <a:gsLst>
              <a:gs pos="0">
                <a:srgbClr val="DC4A1B"/>
              </a:gs>
              <a:gs pos="100000">
                <a:srgbClr val="F66C47"/>
              </a:gs>
            </a:gsLst>
            <a:lin ang="5400000" scaled="1"/>
          </a:gra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2"/>
          </a:p>
        </p:txBody>
      </p:sp>
      <p:cxnSp>
        <p:nvCxnSpPr>
          <p:cNvPr id="13" name="直接连接符 12"/>
          <p:cNvCxnSpPr/>
          <p:nvPr/>
        </p:nvCxnSpPr>
        <p:spPr>
          <a:xfrm>
            <a:off x="3924097" y="2551402"/>
            <a:ext cx="2321653" cy="0"/>
          </a:xfrm>
          <a:prstGeom prst="line">
            <a:avLst/>
          </a:prstGeom>
          <a:ln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4086073" y="2125451"/>
            <a:ext cx="1997701" cy="392263"/>
          </a:xfrm>
          <a:prstGeom prst="rect">
            <a:avLst/>
          </a:prstGeom>
        </p:spPr>
        <p:txBody>
          <a:bodyPr wrap="square" lIns="68555" tIns="34278" rIns="68555" bIns="34278">
            <a:spAutoFit/>
          </a:bodyPr>
          <a:lstStyle/>
          <a:p>
            <a:pPr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99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年度工作概述</a:t>
            </a:r>
          </a:p>
        </p:txBody>
      </p:sp>
      <p:grpSp>
        <p:nvGrpSpPr>
          <p:cNvPr id="15" name="组合 14"/>
          <p:cNvGrpSpPr/>
          <p:nvPr/>
        </p:nvGrpSpPr>
        <p:grpSpPr>
          <a:xfrm>
            <a:off x="2952242" y="2048521"/>
            <a:ext cx="1046460" cy="1046460"/>
            <a:chOff x="1677608" y="2996952"/>
            <a:chExt cx="1395643" cy="1395643"/>
          </a:xfrm>
        </p:grpSpPr>
        <p:sp>
          <p:nvSpPr>
            <p:cNvPr id="16" name="Oval 60"/>
            <p:cNvSpPr>
              <a:spLocks noChangeAspect="1"/>
            </p:cNvSpPr>
            <p:nvPr/>
          </p:nvSpPr>
          <p:spPr>
            <a:xfrm>
              <a:off x="1677608" y="2996952"/>
              <a:ext cx="1395643" cy="1395643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81000"/>
                  </a:schemeClr>
                </a:gs>
                <a:gs pos="0">
                  <a:schemeClr val="bg1">
                    <a:lumMod val="99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317500" dist="1143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>
                <a:solidFill>
                  <a:prstClr val="white"/>
                </a:solidFill>
              </a:endParaRPr>
            </a:p>
          </p:txBody>
        </p:sp>
        <p:sp>
          <p:nvSpPr>
            <p:cNvPr id="17" name="Oval 29"/>
            <p:cNvSpPr>
              <a:spLocks noChangeAspect="1"/>
            </p:cNvSpPr>
            <p:nvPr/>
          </p:nvSpPr>
          <p:spPr>
            <a:xfrm>
              <a:off x="1850114" y="3169458"/>
              <a:ext cx="1050630" cy="1050630"/>
            </a:xfrm>
            <a:prstGeom prst="ellipse">
              <a:avLst/>
            </a:prstGeom>
            <a:gradFill>
              <a:gsLst>
                <a:gs pos="0">
                  <a:srgbClr val="DC4A1B"/>
                </a:gs>
                <a:gs pos="100000">
                  <a:srgbClr val="F66C47"/>
                </a:gs>
              </a:gsLst>
              <a:lin ang="5400000" scaled="1"/>
            </a:gradFill>
            <a:ln w="120650">
              <a:gradFill flip="none" rotWithShape="1">
                <a:gsLst>
                  <a:gs pos="0">
                    <a:schemeClr val="bg1">
                      <a:lumMod val="78000"/>
                    </a:schemeClr>
                  </a:gs>
                  <a:gs pos="100000">
                    <a:schemeClr val="bg1">
                      <a:lumMod val="98000"/>
                    </a:schemeClr>
                  </a:gs>
                </a:gsLst>
                <a:lin ang="5400000" scaled="1"/>
                <a:tileRect/>
              </a:gradFill>
            </a:ln>
            <a:effectLst>
              <a:innerShdw blurRad="330200" dist="165100" dir="16200000">
                <a:prstClr val="black">
                  <a:alpha val="5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99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DIN-BoldItalic" pitchFamily="50" charset="0"/>
                </a:rPr>
                <a:t></a:t>
              </a:r>
            </a:p>
          </p:txBody>
        </p:sp>
      </p:grpSp>
      <p:sp>
        <p:nvSpPr>
          <p:cNvPr id="18" name="KSO_Shape"/>
          <p:cNvSpPr/>
          <p:nvPr/>
        </p:nvSpPr>
        <p:spPr bwMode="auto">
          <a:xfrm>
            <a:off x="3255904" y="2400715"/>
            <a:ext cx="439136" cy="333011"/>
          </a:xfrm>
          <a:custGeom>
            <a:avLst/>
            <a:gdLst>
              <a:gd name="T0" fmla="*/ 104753 w 3040062"/>
              <a:gd name="T1" fmla="*/ 1241540 h 2303463"/>
              <a:gd name="T2" fmla="*/ 251725 w 3040062"/>
              <a:gd name="T3" fmla="*/ 1260899 h 2303463"/>
              <a:gd name="T4" fmla="*/ 265692 w 3040062"/>
              <a:gd name="T5" fmla="*/ 1110467 h 2303463"/>
              <a:gd name="T6" fmla="*/ 844867 w 3040062"/>
              <a:gd name="T7" fmla="*/ 970596 h 2303463"/>
              <a:gd name="T8" fmla="*/ 870584 w 3040062"/>
              <a:gd name="T9" fmla="*/ 987377 h 2303463"/>
              <a:gd name="T10" fmla="*/ 872172 w 3040062"/>
              <a:gd name="T11" fmla="*/ 1402771 h 2303463"/>
              <a:gd name="T12" fmla="*/ 848359 w 3040062"/>
              <a:gd name="T13" fmla="*/ 1421768 h 2303463"/>
              <a:gd name="T14" fmla="*/ 615315 w 3040062"/>
              <a:gd name="T15" fmla="*/ 1415119 h 2303463"/>
              <a:gd name="T16" fmla="*/ 603250 w 3040062"/>
              <a:gd name="T17" fmla="*/ 1002891 h 2303463"/>
              <a:gd name="T18" fmla="*/ 617855 w 3040062"/>
              <a:gd name="T19" fmla="*/ 975662 h 2303463"/>
              <a:gd name="T20" fmla="*/ 1240437 w 3040062"/>
              <a:gd name="T21" fmla="*/ 749300 h 2303463"/>
              <a:gd name="T22" fmla="*/ 1265867 w 3040062"/>
              <a:gd name="T23" fmla="*/ 766421 h 2303463"/>
              <a:gd name="T24" fmla="*/ 1267138 w 3040062"/>
              <a:gd name="T25" fmla="*/ 1402743 h 2303463"/>
              <a:gd name="T26" fmla="*/ 1243616 w 3040062"/>
              <a:gd name="T27" fmla="*/ 1421766 h 2303463"/>
              <a:gd name="T28" fmla="*/ 1010298 w 3040062"/>
              <a:gd name="T29" fmla="*/ 1415108 h 2303463"/>
              <a:gd name="T30" fmla="*/ 998537 w 3040062"/>
              <a:gd name="T31" fmla="*/ 782273 h 2303463"/>
              <a:gd name="T32" fmla="*/ 1012841 w 3040062"/>
              <a:gd name="T33" fmla="*/ 755007 h 2303463"/>
              <a:gd name="T34" fmla="*/ 2175011 w 3040062"/>
              <a:gd name="T35" fmla="*/ 666432 h 2303463"/>
              <a:gd name="T36" fmla="*/ 2235666 w 3040062"/>
              <a:gd name="T37" fmla="*/ 692135 h 2303463"/>
              <a:gd name="T38" fmla="*/ 2277268 w 3040062"/>
              <a:gd name="T39" fmla="*/ 742271 h 2303463"/>
              <a:gd name="T40" fmla="*/ 2290605 w 3040062"/>
              <a:gd name="T41" fmla="*/ 1286150 h 2303463"/>
              <a:gd name="T42" fmla="*/ 2948603 w 3040062"/>
              <a:gd name="T43" fmla="*/ 1365796 h 2303463"/>
              <a:gd name="T44" fmla="*/ 3005765 w 3040062"/>
              <a:gd name="T45" fmla="*/ 1408316 h 2303463"/>
              <a:gd name="T46" fmla="*/ 3036887 w 3040062"/>
              <a:gd name="T47" fmla="*/ 1473366 h 2303463"/>
              <a:gd name="T48" fmla="*/ 3035616 w 3040062"/>
              <a:gd name="T49" fmla="*/ 2191451 h 2303463"/>
              <a:gd name="T50" fmla="*/ 3001319 w 3040062"/>
              <a:gd name="T51" fmla="*/ 2254597 h 2303463"/>
              <a:gd name="T52" fmla="*/ 2941934 w 3040062"/>
              <a:gd name="T53" fmla="*/ 2294578 h 2303463"/>
              <a:gd name="T54" fmla="*/ 2171200 w 3040062"/>
              <a:gd name="T55" fmla="*/ 2303146 h 2303463"/>
              <a:gd name="T56" fmla="*/ 2113403 w 3040062"/>
              <a:gd name="T57" fmla="*/ 2292040 h 2303463"/>
              <a:gd name="T58" fmla="*/ 1552263 w 3040062"/>
              <a:gd name="T59" fmla="*/ 1741815 h 2303463"/>
              <a:gd name="T60" fmla="*/ 1526223 w 3040062"/>
              <a:gd name="T61" fmla="*/ 1686919 h 2303463"/>
              <a:gd name="T62" fmla="*/ 1529081 w 3040062"/>
              <a:gd name="T63" fmla="*/ 1626946 h 2303463"/>
              <a:gd name="T64" fmla="*/ 1560520 w 3040062"/>
              <a:gd name="T65" fmla="*/ 1574272 h 2303463"/>
              <a:gd name="T66" fmla="*/ 1612919 w 3040062"/>
              <a:gd name="T67" fmla="*/ 1542858 h 2303463"/>
              <a:gd name="T68" fmla="*/ 1673891 w 3040062"/>
              <a:gd name="T69" fmla="*/ 1539685 h 2303463"/>
              <a:gd name="T70" fmla="*/ 1728513 w 3040062"/>
              <a:gd name="T71" fmla="*/ 1565705 h 2303463"/>
              <a:gd name="T72" fmla="*/ 2024167 w 3040062"/>
              <a:gd name="T73" fmla="*/ 760992 h 2303463"/>
              <a:gd name="T74" fmla="*/ 2057829 w 3040062"/>
              <a:gd name="T75" fmla="*/ 704828 h 2303463"/>
              <a:gd name="T76" fmla="*/ 2113721 w 3040062"/>
              <a:gd name="T77" fmla="*/ 670875 h 2303463"/>
              <a:gd name="T78" fmla="*/ 1640947 w 3040062"/>
              <a:gd name="T79" fmla="*/ 485773 h 2303463"/>
              <a:gd name="T80" fmla="*/ 1662436 w 3040062"/>
              <a:gd name="T81" fmla="*/ 507334 h 2303463"/>
              <a:gd name="T82" fmla="*/ 1658328 w 3040062"/>
              <a:gd name="T83" fmla="*/ 1408133 h 2303463"/>
              <a:gd name="T84" fmla="*/ 1631151 w 3040062"/>
              <a:gd name="T85" fmla="*/ 1422401 h 2303463"/>
              <a:gd name="T86" fmla="*/ 1401409 w 3040062"/>
              <a:gd name="T87" fmla="*/ 1410669 h 2303463"/>
              <a:gd name="T88" fmla="*/ 1394457 w 3040062"/>
              <a:gd name="T89" fmla="*/ 510505 h 2303463"/>
              <a:gd name="T90" fmla="*/ 1413734 w 3040062"/>
              <a:gd name="T91" fmla="*/ 486725 h 2303463"/>
              <a:gd name="T92" fmla="*/ 2856582 w 3040062"/>
              <a:gd name="T93" fmla="*/ 2539 h 2303463"/>
              <a:gd name="T94" fmla="*/ 2942924 w 3040062"/>
              <a:gd name="T95" fmla="*/ 45384 h 2303463"/>
              <a:gd name="T96" fmla="*/ 3001649 w 3040062"/>
              <a:gd name="T97" fmla="*/ 130121 h 2303463"/>
              <a:gd name="T98" fmla="*/ 3021012 w 3040062"/>
              <a:gd name="T99" fmla="*/ 1276768 h 2303463"/>
              <a:gd name="T100" fmla="*/ 2944193 w 3040062"/>
              <a:gd name="T101" fmla="*/ 1247252 h 2303463"/>
              <a:gd name="T102" fmla="*/ 374889 w 3040062"/>
              <a:gd name="T103" fmla="*/ 1959424 h 2303463"/>
              <a:gd name="T104" fmla="*/ 127291 w 3040062"/>
              <a:gd name="T105" fmla="*/ 2259336 h 2303463"/>
              <a:gd name="T106" fmla="*/ 50472 w 3040062"/>
              <a:gd name="T107" fmla="*/ 2198402 h 2303463"/>
              <a:gd name="T108" fmla="*/ 6349 w 3040062"/>
              <a:gd name="T109" fmla="*/ 2100970 h 2303463"/>
              <a:gd name="T110" fmla="*/ 3809 w 3040062"/>
              <a:gd name="T111" fmla="*/ 183438 h 2303463"/>
              <a:gd name="T112" fmla="*/ 44441 w 3040062"/>
              <a:gd name="T113" fmla="*/ 83468 h 2303463"/>
              <a:gd name="T114" fmla="*/ 118720 w 3040062"/>
              <a:gd name="T115" fmla="*/ 17773 h 23034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3040062" h="2303463">
                <a:moveTo>
                  <a:pt x="124116" y="1098725"/>
                </a:moveTo>
                <a:lnTo>
                  <a:pt x="120307" y="1099042"/>
                </a:lnTo>
                <a:lnTo>
                  <a:pt x="116498" y="1099994"/>
                </a:lnTo>
                <a:lnTo>
                  <a:pt x="113324" y="1101898"/>
                </a:lnTo>
                <a:lnTo>
                  <a:pt x="110467" y="1104120"/>
                </a:lnTo>
                <a:lnTo>
                  <a:pt x="108245" y="1107294"/>
                </a:lnTo>
                <a:lnTo>
                  <a:pt x="106340" y="1110467"/>
                </a:lnTo>
                <a:lnTo>
                  <a:pt x="105071" y="1114276"/>
                </a:lnTo>
                <a:lnTo>
                  <a:pt x="104753" y="1118084"/>
                </a:lnTo>
                <a:lnTo>
                  <a:pt x="104753" y="1241540"/>
                </a:lnTo>
                <a:lnTo>
                  <a:pt x="105071" y="1245348"/>
                </a:lnTo>
                <a:lnTo>
                  <a:pt x="106340" y="1249157"/>
                </a:lnTo>
                <a:lnTo>
                  <a:pt x="108245" y="1252330"/>
                </a:lnTo>
                <a:lnTo>
                  <a:pt x="110467" y="1255187"/>
                </a:lnTo>
                <a:lnTo>
                  <a:pt x="113324" y="1257726"/>
                </a:lnTo>
                <a:lnTo>
                  <a:pt x="116498" y="1259312"/>
                </a:lnTo>
                <a:lnTo>
                  <a:pt x="120307" y="1260899"/>
                </a:lnTo>
                <a:lnTo>
                  <a:pt x="124116" y="1261217"/>
                </a:lnTo>
                <a:lnTo>
                  <a:pt x="247598" y="1261217"/>
                </a:lnTo>
                <a:lnTo>
                  <a:pt x="251725" y="1260899"/>
                </a:lnTo>
                <a:lnTo>
                  <a:pt x="255216" y="1259312"/>
                </a:lnTo>
                <a:lnTo>
                  <a:pt x="258708" y="1257726"/>
                </a:lnTo>
                <a:lnTo>
                  <a:pt x="261565" y="1255187"/>
                </a:lnTo>
                <a:lnTo>
                  <a:pt x="264105" y="1252330"/>
                </a:lnTo>
                <a:lnTo>
                  <a:pt x="265692" y="1249157"/>
                </a:lnTo>
                <a:lnTo>
                  <a:pt x="266644" y="1245348"/>
                </a:lnTo>
                <a:lnTo>
                  <a:pt x="266961" y="1241540"/>
                </a:lnTo>
                <a:lnTo>
                  <a:pt x="266961" y="1118084"/>
                </a:lnTo>
                <a:lnTo>
                  <a:pt x="266644" y="1114276"/>
                </a:lnTo>
                <a:lnTo>
                  <a:pt x="265692" y="1110467"/>
                </a:lnTo>
                <a:lnTo>
                  <a:pt x="264105" y="1107294"/>
                </a:lnTo>
                <a:lnTo>
                  <a:pt x="261565" y="1104120"/>
                </a:lnTo>
                <a:lnTo>
                  <a:pt x="258708" y="1101898"/>
                </a:lnTo>
                <a:lnTo>
                  <a:pt x="255216" y="1099994"/>
                </a:lnTo>
                <a:lnTo>
                  <a:pt x="251725" y="1099042"/>
                </a:lnTo>
                <a:lnTo>
                  <a:pt x="247598" y="1098725"/>
                </a:lnTo>
                <a:lnTo>
                  <a:pt x="124116" y="1098725"/>
                </a:lnTo>
                <a:close/>
                <a:moveTo>
                  <a:pt x="636270" y="969963"/>
                </a:moveTo>
                <a:lnTo>
                  <a:pt x="841692" y="969963"/>
                </a:lnTo>
                <a:lnTo>
                  <a:pt x="844867" y="970596"/>
                </a:lnTo>
                <a:lnTo>
                  <a:pt x="848359" y="970913"/>
                </a:lnTo>
                <a:lnTo>
                  <a:pt x="851534" y="971546"/>
                </a:lnTo>
                <a:lnTo>
                  <a:pt x="854709" y="972813"/>
                </a:lnTo>
                <a:lnTo>
                  <a:pt x="857567" y="974396"/>
                </a:lnTo>
                <a:lnTo>
                  <a:pt x="860107" y="975662"/>
                </a:lnTo>
                <a:lnTo>
                  <a:pt x="862647" y="977878"/>
                </a:lnTo>
                <a:lnTo>
                  <a:pt x="865187" y="979778"/>
                </a:lnTo>
                <a:lnTo>
                  <a:pt x="867092" y="982311"/>
                </a:lnTo>
                <a:lnTo>
                  <a:pt x="868997" y="984844"/>
                </a:lnTo>
                <a:lnTo>
                  <a:pt x="870584" y="987377"/>
                </a:lnTo>
                <a:lnTo>
                  <a:pt x="872172" y="990226"/>
                </a:lnTo>
                <a:lnTo>
                  <a:pt x="873124" y="993076"/>
                </a:lnTo>
                <a:lnTo>
                  <a:pt x="873760" y="996242"/>
                </a:lnTo>
                <a:lnTo>
                  <a:pt x="874712" y="999725"/>
                </a:lnTo>
                <a:lnTo>
                  <a:pt x="874712" y="1002891"/>
                </a:lnTo>
                <a:lnTo>
                  <a:pt x="874712" y="1389790"/>
                </a:lnTo>
                <a:lnTo>
                  <a:pt x="874712" y="1393273"/>
                </a:lnTo>
                <a:lnTo>
                  <a:pt x="873760" y="1396439"/>
                </a:lnTo>
                <a:lnTo>
                  <a:pt x="873124" y="1399605"/>
                </a:lnTo>
                <a:lnTo>
                  <a:pt x="872172" y="1402771"/>
                </a:lnTo>
                <a:lnTo>
                  <a:pt x="870584" y="1405304"/>
                </a:lnTo>
                <a:lnTo>
                  <a:pt x="868997" y="1408154"/>
                </a:lnTo>
                <a:lnTo>
                  <a:pt x="867092" y="1410686"/>
                </a:lnTo>
                <a:lnTo>
                  <a:pt x="865187" y="1413219"/>
                </a:lnTo>
                <a:lnTo>
                  <a:pt x="862647" y="1415119"/>
                </a:lnTo>
                <a:lnTo>
                  <a:pt x="860107" y="1417019"/>
                </a:lnTo>
                <a:lnTo>
                  <a:pt x="857567" y="1418602"/>
                </a:lnTo>
                <a:lnTo>
                  <a:pt x="854709" y="1420185"/>
                </a:lnTo>
                <a:lnTo>
                  <a:pt x="851534" y="1421135"/>
                </a:lnTo>
                <a:lnTo>
                  <a:pt x="848359" y="1421768"/>
                </a:lnTo>
                <a:lnTo>
                  <a:pt x="844867" y="1422401"/>
                </a:lnTo>
                <a:lnTo>
                  <a:pt x="841692" y="1422401"/>
                </a:lnTo>
                <a:lnTo>
                  <a:pt x="636270" y="1422401"/>
                </a:lnTo>
                <a:lnTo>
                  <a:pt x="632777" y="1422401"/>
                </a:lnTo>
                <a:lnTo>
                  <a:pt x="629920" y="1421768"/>
                </a:lnTo>
                <a:lnTo>
                  <a:pt x="626745" y="1421135"/>
                </a:lnTo>
                <a:lnTo>
                  <a:pt x="623570" y="1420185"/>
                </a:lnTo>
                <a:lnTo>
                  <a:pt x="620713" y="1418602"/>
                </a:lnTo>
                <a:lnTo>
                  <a:pt x="617855" y="1417019"/>
                </a:lnTo>
                <a:lnTo>
                  <a:pt x="615315" y="1415119"/>
                </a:lnTo>
                <a:lnTo>
                  <a:pt x="613093" y="1413219"/>
                </a:lnTo>
                <a:lnTo>
                  <a:pt x="610870" y="1410686"/>
                </a:lnTo>
                <a:lnTo>
                  <a:pt x="608965" y="1408154"/>
                </a:lnTo>
                <a:lnTo>
                  <a:pt x="607378" y="1405304"/>
                </a:lnTo>
                <a:lnTo>
                  <a:pt x="606108" y="1402771"/>
                </a:lnTo>
                <a:lnTo>
                  <a:pt x="605155" y="1399605"/>
                </a:lnTo>
                <a:lnTo>
                  <a:pt x="603885" y="1396439"/>
                </a:lnTo>
                <a:lnTo>
                  <a:pt x="603568" y="1393273"/>
                </a:lnTo>
                <a:lnTo>
                  <a:pt x="603250" y="1389790"/>
                </a:lnTo>
                <a:lnTo>
                  <a:pt x="603250" y="1002891"/>
                </a:lnTo>
                <a:lnTo>
                  <a:pt x="603568" y="999725"/>
                </a:lnTo>
                <a:lnTo>
                  <a:pt x="603885" y="996242"/>
                </a:lnTo>
                <a:lnTo>
                  <a:pt x="605155" y="993076"/>
                </a:lnTo>
                <a:lnTo>
                  <a:pt x="606108" y="990226"/>
                </a:lnTo>
                <a:lnTo>
                  <a:pt x="607378" y="987377"/>
                </a:lnTo>
                <a:lnTo>
                  <a:pt x="608965" y="984844"/>
                </a:lnTo>
                <a:lnTo>
                  <a:pt x="610870" y="982311"/>
                </a:lnTo>
                <a:lnTo>
                  <a:pt x="613093" y="979778"/>
                </a:lnTo>
                <a:lnTo>
                  <a:pt x="615315" y="977878"/>
                </a:lnTo>
                <a:lnTo>
                  <a:pt x="617855" y="975662"/>
                </a:lnTo>
                <a:lnTo>
                  <a:pt x="620713" y="974396"/>
                </a:lnTo>
                <a:lnTo>
                  <a:pt x="623570" y="972813"/>
                </a:lnTo>
                <a:lnTo>
                  <a:pt x="626745" y="971546"/>
                </a:lnTo>
                <a:lnTo>
                  <a:pt x="629920" y="970913"/>
                </a:lnTo>
                <a:lnTo>
                  <a:pt x="632777" y="970596"/>
                </a:lnTo>
                <a:lnTo>
                  <a:pt x="636270" y="969963"/>
                </a:lnTo>
                <a:close/>
                <a:moveTo>
                  <a:pt x="1027781" y="749300"/>
                </a:moveTo>
                <a:lnTo>
                  <a:pt x="1031278" y="749300"/>
                </a:lnTo>
                <a:lnTo>
                  <a:pt x="1236940" y="749300"/>
                </a:lnTo>
                <a:lnTo>
                  <a:pt x="1240437" y="749300"/>
                </a:lnTo>
                <a:lnTo>
                  <a:pt x="1243616" y="750251"/>
                </a:lnTo>
                <a:lnTo>
                  <a:pt x="1246476" y="750885"/>
                </a:lnTo>
                <a:lnTo>
                  <a:pt x="1249655" y="751837"/>
                </a:lnTo>
                <a:lnTo>
                  <a:pt x="1252516" y="753105"/>
                </a:lnTo>
                <a:lnTo>
                  <a:pt x="1255377" y="755007"/>
                </a:lnTo>
                <a:lnTo>
                  <a:pt x="1257920" y="756592"/>
                </a:lnTo>
                <a:lnTo>
                  <a:pt x="1260145" y="758812"/>
                </a:lnTo>
                <a:lnTo>
                  <a:pt x="1262370" y="761348"/>
                </a:lnTo>
                <a:lnTo>
                  <a:pt x="1264595" y="763567"/>
                </a:lnTo>
                <a:lnTo>
                  <a:pt x="1265867" y="766421"/>
                </a:lnTo>
                <a:lnTo>
                  <a:pt x="1267138" y="769274"/>
                </a:lnTo>
                <a:lnTo>
                  <a:pt x="1268410" y="772445"/>
                </a:lnTo>
                <a:lnTo>
                  <a:pt x="1269363" y="775615"/>
                </a:lnTo>
                <a:lnTo>
                  <a:pt x="1269681" y="778786"/>
                </a:lnTo>
                <a:lnTo>
                  <a:pt x="1269999" y="782273"/>
                </a:lnTo>
                <a:lnTo>
                  <a:pt x="1269999" y="1389744"/>
                </a:lnTo>
                <a:lnTo>
                  <a:pt x="1269681" y="1393231"/>
                </a:lnTo>
                <a:lnTo>
                  <a:pt x="1269363" y="1396402"/>
                </a:lnTo>
                <a:lnTo>
                  <a:pt x="1268410" y="1399572"/>
                </a:lnTo>
                <a:lnTo>
                  <a:pt x="1267138" y="1402743"/>
                </a:lnTo>
                <a:lnTo>
                  <a:pt x="1265867" y="1405279"/>
                </a:lnTo>
                <a:lnTo>
                  <a:pt x="1264595" y="1408133"/>
                </a:lnTo>
                <a:lnTo>
                  <a:pt x="1262370" y="1410669"/>
                </a:lnTo>
                <a:lnTo>
                  <a:pt x="1260145" y="1413206"/>
                </a:lnTo>
                <a:lnTo>
                  <a:pt x="1257920" y="1415108"/>
                </a:lnTo>
                <a:lnTo>
                  <a:pt x="1255377" y="1417010"/>
                </a:lnTo>
                <a:lnTo>
                  <a:pt x="1252516" y="1418595"/>
                </a:lnTo>
                <a:lnTo>
                  <a:pt x="1249655" y="1420181"/>
                </a:lnTo>
                <a:lnTo>
                  <a:pt x="1246476" y="1421132"/>
                </a:lnTo>
                <a:lnTo>
                  <a:pt x="1243616" y="1421766"/>
                </a:lnTo>
                <a:lnTo>
                  <a:pt x="1240437" y="1422400"/>
                </a:lnTo>
                <a:lnTo>
                  <a:pt x="1236940" y="1422400"/>
                </a:lnTo>
                <a:lnTo>
                  <a:pt x="1031278" y="1422400"/>
                </a:lnTo>
                <a:lnTo>
                  <a:pt x="1027781" y="1422400"/>
                </a:lnTo>
                <a:lnTo>
                  <a:pt x="1024602" y="1421766"/>
                </a:lnTo>
                <a:lnTo>
                  <a:pt x="1021424" y="1421132"/>
                </a:lnTo>
                <a:lnTo>
                  <a:pt x="1018245" y="1420181"/>
                </a:lnTo>
                <a:lnTo>
                  <a:pt x="1015384" y="1418595"/>
                </a:lnTo>
                <a:lnTo>
                  <a:pt x="1012841" y="1417010"/>
                </a:lnTo>
                <a:lnTo>
                  <a:pt x="1010298" y="1415108"/>
                </a:lnTo>
                <a:lnTo>
                  <a:pt x="1007755" y="1413206"/>
                </a:lnTo>
                <a:lnTo>
                  <a:pt x="1005848" y="1410669"/>
                </a:lnTo>
                <a:lnTo>
                  <a:pt x="1003941" y="1408133"/>
                </a:lnTo>
                <a:lnTo>
                  <a:pt x="1002351" y="1405279"/>
                </a:lnTo>
                <a:lnTo>
                  <a:pt x="1000762" y="1402743"/>
                </a:lnTo>
                <a:lnTo>
                  <a:pt x="999808" y="1399572"/>
                </a:lnTo>
                <a:lnTo>
                  <a:pt x="999173" y="1396402"/>
                </a:lnTo>
                <a:lnTo>
                  <a:pt x="998537" y="1393231"/>
                </a:lnTo>
                <a:lnTo>
                  <a:pt x="998537" y="1389744"/>
                </a:lnTo>
                <a:lnTo>
                  <a:pt x="998537" y="782273"/>
                </a:lnTo>
                <a:lnTo>
                  <a:pt x="998537" y="778786"/>
                </a:lnTo>
                <a:lnTo>
                  <a:pt x="999173" y="775615"/>
                </a:lnTo>
                <a:lnTo>
                  <a:pt x="999808" y="772445"/>
                </a:lnTo>
                <a:lnTo>
                  <a:pt x="1000762" y="769274"/>
                </a:lnTo>
                <a:lnTo>
                  <a:pt x="1002351" y="766421"/>
                </a:lnTo>
                <a:lnTo>
                  <a:pt x="1003941" y="763567"/>
                </a:lnTo>
                <a:lnTo>
                  <a:pt x="1005848" y="761348"/>
                </a:lnTo>
                <a:lnTo>
                  <a:pt x="1007755" y="758812"/>
                </a:lnTo>
                <a:lnTo>
                  <a:pt x="1010298" y="756592"/>
                </a:lnTo>
                <a:lnTo>
                  <a:pt x="1012841" y="755007"/>
                </a:lnTo>
                <a:lnTo>
                  <a:pt x="1015384" y="753105"/>
                </a:lnTo>
                <a:lnTo>
                  <a:pt x="1018245" y="751837"/>
                </a:lnTo>
                <a:lnTo>
                  <a:pt x="1021424" y="750885"/>
                </a:lnTo>
                <a:lnTo>
                  <a:pt x="1024602" y="750251"/>
                </a:lnTo>
                <a:lnTo>
                  <a:pt x="1027781" y="749300"/>
                </a:lnTo>
                <a:close/>
                <a:moveTo>
                  <a:pt x="2147065" y="665163"/>
                </a:moveTo>
                <a:lnTo>
                  <a:pt x="2154052" y="665163"/>
                </a:lnTo>
                <a:lnTo>
                  <a:pt x="2161038" y="665163"/>
                </a:lnTo>
                <a:lnTo>
                  <a:pt x="2168025" y="665798"/>
                </a:lnTo>
                <a:lnTo>
                  <a:pt x="2175011" y="666432"/>
                </a:lnTo>
                <a:lnTo>
                  <a:pt x="2181680" y="667702"/>
                </a:lnTo>
                <a:lnTo>
                  <a:pt x="2188349" y="669288"/>
                </a:lnTo>
                <a:lnTo>
                  <a:pt x="2194700" y="670875"/>
                </a:lnTo>
                <a:lnTo>
                  <a:pt x="2201369" y="673413"/>
                </a:lnTo>
                <a:lnTo>
                  <a:pt x="2207085" y="675952"/>
                </a:lnTo>
                <a:lnTo>
                  <a:pt x="2213437" y="678173"/>
                </a:lnTo>
                <a:lnTo>
                  <a:pt x="2219471" y="681346"/>
                </a:lnTo>
                <a:lnTo>
                  <a:pt x="2224869" y="684519"/>
                </a:lnTo>
                <a:lnTo>
                  <a:pt x="2230585" y="688327"/>
                </a:lnTo>
                <a:lnTo>
                  <a:pt x="2235666" y="692135"/>
                </a:lnTo>
                <a:lnTo>
                  <a:pt x="2241065" y="695943"/>
                </a:lnTo>
                <a:lnTo>
                  <a:pt x="2245829" y="700702"/>
                </a:lnTo>
                <a:lnTo>
                  <a:pt x="2250910" y="704828"/>
                </a:lnTo>
                <a:lnTo>
                  <a:pt x="2255356" y="709587"/>
                </a:lnTo>
                <a:lnTo>
                  <a:pt x="2259484" y="714347"/>
                </a:lnTo>
                <a:lnTo>
                  <a:pt x="2263612" y="719741"/>
                </a:lnTo>
                <a:lnTo>
                  <a:pt x="2267423" y="724819"/>
                </a:lnTo>
                <a:lnTo>
                  <a:pt x="2270916" y="730530"/>
                </a:lnTo>
                <a:lnTo>
                  <a:pt x="2274092" y="736559"/>
                </a:lnTo>
                <a:lnTo>
                  <a:pt x="2277268" y="742271"/>
                </a:lnTo>
                <a:lnTo>
                  <a:pt x="2280126" y="748300"/>
                </a:lnTo>
                <a:lnTo>
                  <a:pt x="2282666" y="754646"/>
                </a:lnTo>
                <a:lnTo>
                  <a:pt x="2284572" y="760992"/>
                </a:lnTo>
                <a:lnTo>
                  <a:pt x="2286477" y="767021"/>
                </a:lnTo>
                <a:lnTo>
                  <a:pt x="2287747" y="773685"/>
                </a:lnTo>
                <a:lnTo>
                  <a:pt x="2289018" y="780349"/>
                </a:lnTo>
                <a:lnTo>
                  <a:pt x="2289970" y="787330"/>
                </a:lnTo>
                <a:lnTo>
                  <a:pt x="2290605" y="794311"/>
                </a:lnTo>
                <a:lnTo>
                  <a:pt x="2290605" y="801292"/>
                </a:lnTo>
                <a:lnTo>
                  <a:pt x="2290605" y="1286150"/>
                </a:lnTo>
                <a:lnTo>
                  <a:pt x="2884137" y="1353738"/>
                </a:lnTo>
                <a:lnTo>
                  <a:pt x="2890488" y="1354055"/>
                </a:lnTo>
                <a:lnTo>
                  <a:pt x="2898110" y="1354372"/>
                </a:lnTo>
                <a:lnTo>
                  <a:pt x="2905732" y="1355007"/>
                </a:lnTo>
                <a:lnTo>
                  <a:pt x="2913353" y="1355642"/>
                </a:lnTo>
                <a:lnTo>
                  <a:pt x="2920657" y="1357228"/>
                </a:lnTo>
                <a:lnTo>
                  <a:pt x="2927644" y="1358815"/>
                </a:lnTo>
                <a:lnTo>
                  <a:pt x="2934948" y="1361036"/>
                </a:lnTo>
                <a:lnTo>
                  <a:pt x="2941934" y="1362940"/>
                </a:lnTo>
                <a:lnTo>
                  <a:pt x="2948603" y="1365796"/>
                </a:lnTo>
                <a:lnTo>
                  <a:pt x="2955272" y="1368969"/>
                </a:lnTo>
                <a:lnTo>
                  <a:pt x="2961941" y="1372142"/>
                </a:lnTo>
                <a:lnTo>
                  <a:pt x="2968292" y="1375633"/>
                </a:lnTo>
                <a:lnTo>
                  <a:pt x="2974008" y="1379758"/>
                </a:lnTo>
                <a:lnTo>
                  <a:pt x="2980042" y="1383883"/>
                </a:lnTo>
                <a:lnTo>
                  <a:pt x="2985758" y="1388008"/>
                </a:lnTo>
                <a:lnTo>
                  <a:pt x="2990839" y="1393085"/>
                </a:lnTo>
                <a:lnTo>
                  <a:pt x="2996238" y="1397845"/>
                </a:lnTo>
                <a:lnTo>
                  <a:pt x="3001319" y="1403239"/>
                </a:lnTo>
                <a:lnTo>
                  <a:pt x="3005765" y="1408316"/>
                </a:lnTo>
                <a:lnTo>
                  <a:pt x="3010529" y="1414345"/>
                </a:lnTo>
                <a:lnTo>
                  <a:pt x="3014657" y="1419739"/>
                </a:lnTo>
                <a:lnTo>
                  <a:pt x="3018468" y="1426086"/>
                </a:lnTo>
                <a:lnTo>
                  <a:pt x="3021961" y="1432432"/>
                </a:lnTo>
                <a:lnTo>
                  <a:pt x="3025454" y="1438778"/>
                </a:lnTo>
                <a:lnTo>
                  <a:pt x="3028312" y="1445125"/>
                </a:lnTo>
                <a:lnTo>
                  <a:pt x="3030853" y="1452106"/>
                </a:lnTo>
                <a:lnTo>
                  <a:pt x="3033393" y="1459087"/>
                </a:lnTo>
                <a:lnTo>
                  <a:pt x="3035616" y="1466067"/>
                </a:lnTo>
                <a:lnTo>
                  <a:pt x="3036887" y="1473366"/>
                </a:lnTo>
                <a:lnTo>
                  <a:pt x="3038474" y="1480664"/>
                </a:lnTo>
                <a:lnTo>
                  <a:pt x="3039427" y="1488280"/>
                </a:lnTo>
                <a:lnTo>
                  <a:pt x="3040062" y="1495895"/>
                </a:lnTo>
                <a:lnTo>
                  <a:pt x="3040062" y="1503511"/>
                </a:lnTo>
                <a:lnTo>
                  <a:pt x="3040062" y="2154008"/>
                </a:lnTo>
                <a:lnTo>
                  <a:pt x="3040062" y="2161623"/>
                </a:lnTo>
                <a:lnTo>
                  <a:pt x="3039427" y="2169556"/>
                </a:lnTo>
                <a:lnTo>
                  <a:pt x="3038474" y="2177172"/>
                </a:lnTo>
                <a:lnTo>
                  <a:pt x="3036887" y="2184470"/>
                </a:lnTo>
                <a:lnTo>
                  <a:pt x="3035616" y="2191451"/>
                </a:lnTo>
                <a:lnTo>
                  <a:pt x="3033393" y="2198749"/>
                </a:lnTo>
                <a:lnTo>
                  <a:pt x="3030853" y="2205730"/>
                </a:lnTo>
                <a:lnTo>
                  <a:pt x="3028312" y="2212394"/>
                </a:lnTo>
                <a:lnTo>
                  <a:pt x="3025454" y="2219057"/>
                </a:lnTo>
                <a:lnTo>
                  <a:pt x="3021961" y="2225404"/>
                </a:lnTo>
                <a:lnTo>
                  <a:pt x="3018468" y="2231433"/>
                </a:lnTo>
                <a:lnTo>
                  <a:pt x="3014657" y="2237779"/>
                </a:lnTo>
                <a:lnTo>
                  <a:pt x="3010529" y="2243808"/>
                </a:lnTo>
                <a:lnTo>
                  <a:pt x="3005765" y="2249202"/>
                </a:lnTo>
                <a:lnTo>
                  <a:pt x="3001319" y="2254597"/>
                </a:lnTo>
                <a:lnTo>
                  <a:pt x="2996238" y="2259674"/>
                </a:lnTo>
                <a:lnTo>
                  <a:pt x="2990839" y="2264433"/>
                </a:lnTo>
                <a:lnTo>
                  <a:pt x="2985758" y="2269510"/>
                </a:lnTo>
                <a:lnTo>
                  <a:pt x="2980042" y="2273953"/>
                </a:lnTo>
                <a:lnTo>
                  <a:pt x="2974008" y="2278078"/>
                </a:lnTo>
                <a:lnTo>
                  <a:pt x="2968292" y="2281886"/>
                </a:lnTo>
                <a:lnTo>
                  <a:pt x="2961941" y="2285376"/>
                </a:lnTo>
                <a:lnTo>
                  <a:pt x="2955272" y="2288867"/>
                </a:lnTo>
                <a:lnTo>
                  <a:pt x="2948603" y="2291723"/>
                </a:lnTo>
                <a:lnTo>
                  <a:pt x="2941934" y="2294578"/>
                </a:lnTo>
                <a:lnTo>
                  <a:pt x="2934948" y="2297117"/>
                </a:lnTo>
                <a:lnTo>
                  <a:pt x="2927644" y="2298703"/>
                </a:lnTo>
                <a:lnTo>
                  <a:pt x="2920657" y="2300607"/>
                </a:lnTo>
                <a:lnTo>
                  <a:pt x="2913353" y="2301877"/>
                </a:lnTo>
                <a:lnTo>
                  <a:pt x="2905732" y="2302829"/>
                </a:lnTo>
                <a:lnTo>
                  <a:pt x="2898110" y="2303146"/>
                </a:lnTo>
                <a:lnTo>
                  <a:pt x="2890488" y="2303463"/>
                </a:lnTo>
                <a:lnTo>
                  <a:pt x="2177552" y="2303463"/>
                </a:lnTo>
                <a:lnTo>
                  <a:pt x="2173423" y="2303146"/>
                </a:lnTo>
                <a:lnTo>
                  <a:pt x="2171200" y="2303146"/>
                </a:lnTo>
                <a:lnTo>
                  <a:pt x="2169613" y="2303146"/>
                </a:lnTo>
                <a:lnTo>
                  <a:pt x="2162944" y="2303146"/>
                </a:lnTo>
                <a:lnTo>
                  <a:pt x="2156275" y="2303146"/>
                </a:lnTo>
                <a:lnTo>
                  <a:pt x="2149924" y="2302511"/>
                </a:lnTo>
                <a:lnTo>
                  <a:pt x="2143572" y="2301559"/>
                </a:lnTo>
                <a:lnTo>
                  <a:pt x="2137538" y="2300607"/>
                </a:lnTo>
                <a:lnTo>
                  <a:pt x="2131187" y="2298703"/>
                </a:lnTo>
                <a:lnTo>
                  <a:pt x="2125153" y="2297117"/>
                </a:lnTo>
                <a:lnTo>
                  <a:pt x="2119437" y="2294896"/>
                </a:lnTo>
                <a:lnTo>
                  <a:pt x="2113403" y="2292040"/>
                </a:lnTo>
                <a:lnTo>
                  <a:pt x="2107370" y="2289501"/>
                </a:lnTo>
                <a:lnTo>
                  <a:pt x="2101971" y="2286645"/>
                </a:lnTo>
                <a:lnTo>
                  <a:pt x="2096572" y="2283155"/>
                </a:lnTo>
                <a:lnTo>
                  <a:pt x="2091491" y="2279665"/>
                </a:lnTo>
                <a:lnTo>
                  <a:pt x="2086093" y="2275222"/>
                </a:lnTo>
                <a:lnTo>
                  <a:pt x="2081329" y="2271097"/>
                </a:lnTo>
                <a:lnTo>
                  <a:pt x="2076883" y="2266972"/>
                </a:lnTo>
                <a:lnTo>
                  <a:pt x="1560520" y="1751334"/>
                </a:lnTo>
                <a:lnTo>
                  <a:pt x="1556074" y="1746574"/>
                </a:lnTo>
                <a:lnTo>
                  <a:pt x="1552263" y="1741815"/>
                </a:lnTo>
                <a:lnTo>
                  <a:pt x="1548135" y="1737055"/>
                </a:lnTo>
                <a:lnTo>
                  <a:pt x="1544642" y="1731661"/>
                </a:lnTo>
                <a:lnTo>
                  <a:pt x="1541466" y="1726583"/>
                </a:lnTo>
                <a:lnTo>
                  <a:pt x="1538291" y="1720872"/>
                </a:lnTo>
                <a:lnTo>
                  <a:pt x="1535432" y="1715477"/>
                </a:lnTo>
                <a:lnTo>
                  <a:pt x="1532892" y="1709766"/>
                </a:lnTo>
                <a:lnTo>
                  <a:pt x="1530987" y="1704054"/>
                </a:lnTo>
                <a:lnTo>
                  <a:pt x="1529081" y="1698342"/>
                </a:lnTo>
                <a:lnTo>
                  <a:pt x="1527493" y="1692631"/>
                </a:lnTo>
                <a:lnTo>
                  <a:pt x="1526223" y="1686919"/>
                </a:lnTo>
                <a:lnTo>
                  <a:pt x="1525270" y="1680890"/>
                </a:lnTo>
                <a:lnTo>
                  <a:pt x="1524635" y="1674544"/>
                </a:lnTo>
                <a:lnTo>
                  <a:pt x="1524000" y="1668515"/>
                </a:lnTo>
                <a:lnTo>
                  <a:pt x="1524000" y="1662803"/>
                </a:lnTo>
                <a:lnTo>
                  <a:pt x="1524000" y="1656774"/>
                </a:lnTo>
                <a:lnTo>
                  <a:pt x="1524635" y="1650428"/>
                </a:lnTo>
                <a:lnTo>
                  <a:pt x="1525270" y="1644716"/>
                </a:lnTo>
                <a:lnTo>
                  <a:pt x="1526223" y="1638687"/>
                </a:lnTo>
                <a:lnTo>
                  <a:pt x="1527493" y="1632658"/>
                </a:lnTo>
                <a:lnTo>
                  <a:pt x="1529081" y="1626946"/>
                </a:lnTo>
                <a:lnTo>
                  <a:pt x="1530987" y="1621235"/>
                </a:lnTo>
                <a:lnTo>
                  <a:pt x="1532892" y="1615523"/>
                </a:lnTo>
                <a:lnTo>
                  <a:pt x="1535432" y="1609811"/>
                </a:lnTo>
                <a:lnTo>
                  <a:pt x="1538291" y="1604417"/>
                </a:lnTo>
                <a:lnTo>
                  <a:pt x="1541466" y="1599023"/>
                </a:lnTo>
                <a:lnTo>
                  <a:pt x="1544642" y="1593628"/>
                </a:lnTo>
                <a:lnTo>
                  <a:pt x="1548135" y="1588551"/>
                </a:lnTo>
                <a:lnTo>
                  <a:pt x="1552263" y="1583474"/>
                </a:lnTo>
                <a:lnTo>
                  <a:pt x="1556074" y="1578714"/>
                </a:lnTo>
                <a:lnTo>
                  <a:pt x="1560520" y="1574272"/>
                </a:lnTo>
                <a:lnTo>
                  <a:pt x="1564966" y="1569830"/>
                </a:lnTo>
                <a:lnTo>
                  <a:pt x="1570047" y="1565705"/>
                </a:lnTo>
                <a:lnTo>
                  <a:pt x="1574811" y="1561897"/>
                </a:lnTo>
                <a:lnTo>
                  <a:pt x="1579574" y="1558406"/>
                </a:lnTo>
                <a:lnTo>
                  <a:pt x="1584973" y="1554916"/>
                </a:lnTo>
                <a:lnTo>
                  <a:pt x="1590054" y="1552060"/>
                </a:lnTo>
                <a:lnTo>
                  <a:pt x="1595770" y="1549521"/>
                </a:lnTo>
                <a:lnTo>
                  <a:pt x="1601486" y="1546666"/>
                </a:lnTo>
                <a:lnTo>
                  <a:pt x="1606885" y="1544444"/>
                </a:lnTo>
                <a:lnTo>
                  <a:pt x="1612919" y="1542858"/>
                </a:lnTo>
                <a:lnTo>
                  <a:pt x="1618635" y="1540954"/>
                </a:lnTo>
                <a:lnTo>
                  <a:pt x="1624669" y="1539685"/>
                </a:lnTo>
                <a:lnTo>
                  <a:pt x="1630702" y="1538733"/>
                </a:lnTo>
                <a:lnTo>
                  <a:pt x="1637054" y="1538098"/>
                </a:lnTo>
                <a:lnTo>
                  <a:pt x="1642770" y="1537463"/>
                </a:lnTo>
                <a:lnTo>
                  <a:pt x="1649121" y="1537146"/>
                </a:lnTo>
                <a:lnTo>
                  <a:pt x="1655473" y="1537463"/>
                </a:lnTo>
                <a:lnTo>
                  <a:pt x="1661824" y="1538098"/>
                </a:lnTo>
                <a:lnTo>
                  <a:pt x="1667858" y="1538733"/>
                </a:lnTo>
                <a:lnTo>
                  <a:pt x="1673891" y="1539685"/>
                </a:lnTo>
                <a:lnTo>
                  <a:pt x="1679925" y="1540954"/>
                </a:lnTo>
                <a:lnTo>
                  <a:pt x="1685641" y="1542858"/>
                </a:lnTo>
                <a:lnTo>
                  <a:pt x="1691675" y="1544444"/>
                </a:lnTo>
                <a:lnTo>
                  <a:pt x="1697391" y="1546666"/>
                </a:lnTo>
                <a:lnTo>
                  <a:pt x="1702790" y="1549521"/>
                </a:lnTo>
                <a:lnTo>
                  <a:pt x="1708506" y="1552060"/>
                </a:lnTo>
                <a:lnTo>
                  <a:pt x="1713587" y="1554916"/>
                </a:lnTo>
                <a:lnTo>
                  <a:pt x="1718986" y="1558406"/>
                </a:lnTo>
                <a:lnTo>
                  <a:pt x="1723749" y="1561897"/>
                </a:lnTo>
                <a:lnTo>
                  <a:pt x="1728513" y="1565705"/>
                </a:lnTo>
                <a:lnTo>
                  <a:pt x="1733594" y="1569830"/>
                </a:lnTo>
                <a:lnTo>
                  <a:pt x="1738040" y="1574272"/>
                </a:lnTo>
                <a:lnTo>
                  <a:pt x="2017816" y="1853827"/>
                </a:lnTo>
                <a:lnTo>
                  <a:pt x="2017816" y="801292"/>
                </a:lnTo>
                <a:lnTo>
                  <a:pt x="2018133" y="794311"/>
                </a:lnTo>
                <a:lnTo>
                  <a:pt x="2018451" y="787330"/>
                </a:lnTo>
                <a:lnTo>
                  <a:pt x="2019404" y="780349"/>
                </a:lnTo>
                <a:lnTo>
                  <a:pt x="2020674" y="773685"/>
                </a:lnTo>
                <a:lnTo>
                  <a:pt x="2021944" y="767021"/>
                </a:lnTo>
                <a:lnTo>
                  <a:pt x="2024167" y="760992"/>
                </a:lnTo>
                <a:lnTo>
                  <a:pt x="2026073" y="754646"/>
                </a:lnTo>
                <a:lnTo>
                  <a:pt x="2028613" y="748300"/>
                </a:lnTo>
                <a:lnTo>
                  <a:pt x="2031471" y="742271"/>
                </a:lnTo>
                <a:lnTo>
                  <a:pt x="2034329" y="736559"/>
                </a:lnTo>
                <a:lnTo>
                  <a:pt x="2037823" y="730530"/>
                </a:lnTo>
                <a:lnTo>
                  <a:pt x="2040998" y="724819"/>
                </a:lnTo>
                <a:lnTo>
                  <a:pt x="2045127" y="719741"/>
                </a:lnTo>
                <a:lnTo>
                  <a:pt x="2048937" y="714347"/>
                </a:lnTo>
                <a:lnTo>
                  <a:pt x="2053383" y="709587"/>
                </a:lnTo>
                <a:lnTo>
                  <a:pt x="2057829" y="704828"/>
                </a:lnTo>
                <a:lnTo>
                  <a:pt x="2062275" y="700702"/>
                </a:lnTo>
                <a:lnTo>
                  <a:pt x="2067674" y="695943"/>
                </a:lnTo>
                <a:lnTo>
                  <a:pt x="2072437" y="692135"/>
                </a:lnTo>
                <a:lnTo>
                  <a:pt x="2078154" y="688327"/>
                </a:lnTo>
                <a:lnTo>
                  <a:pt x="2083552" y="684519"/>
                </a:lnTo>
                <a:lnTo>
                  <a:pt x="2089268" y="681346"/>
                </a:lnTo>
                <a:lnTo>
                  <a:pt x="2095302" y="678173"/>
                </a:lnTo>
                <a:lnTo>
                  <a:pt x="2101018" y="675952"/>
                </a:lnTo>
                <a:lnTo>
                  <a:pt x="2107370" y="673413"/>
                </a:lnTo>
                <a:lnTo>
                  <a:pt x="2113721" y="670875"/>
                </a:lnTo>
                <a:lnTo>
                  <a:pt x="2120390" y="669288"/>
                </a:lnTo>
                <a:lnTo>
                  <a:pt x="2127059" y="667702"/>
                </a:lnTo>
                <a:lnTo>
                  <a:pt x="2133728" y="666432"/>
                </a:lnTo>
                <a:lnTo>
                  <a:pt x="2140079" y="665798"/>
                </a:lnTo>
                <a:lnTo>
                  <a:pt x="2147065" y="665163"/>
                </a:lnTo>
                <a:close/>
                <a:moveTo>
                  <a:pt x="1426690" y="484188"/>
                </a:moveTo>
                <a:lnTo>
                  <a:pt x="1631151" y="484188"/>
                </a:lnTo>
                <a:lnTo>
                  <a:pt x="1634627" y="484505"/>
                </a:lnTo>
                <a:lnTo>
                  <a:pt x="1637787" y="484822"/>
                </a:lnTo>
                <a:lnTo>
                  <a:pt x="1640947" y="485773"/>
                </a:lnTo>
                <a:lnTo>
                  <a:pt x="1644107" y="486725"/>
                </a:lnTo>
                <a:lnTo>
                  <a:pt x="1646635" y="488310"/>
                </a:lnTo>
                <a:lnTo>
                  <a:pt x="1649479" y="489895"/>
                </a:lnTo>
                <a:lnTo>
                  <a:pt x="1652008" y="491798"/>
                </a:lnTo>
                <a:lnTo>
                  <a:pt x="1654536" y="493700"/>
                </a:lnTo>
                <a:lnTo>
                  <a:pt x="1656432" y="496237"/>
                </a:lnTo>
                <a:lnTo>
                  <a:pt x="1658328" y="498773"/>
                </a:lnTo>
                <a:lnTo>
                  <a:pt x="1659908" y="501310"/>
                </a:lnTo>
                <a:lnTo>
                  <a:pt x="1661488" y="504164"/>
                </a:lnTo>
                <a:lnTo>
                  <a:pt x="1662436" y="507334"/>
                </a:lnTo>
                <a:lnTo>
                  <a:pt x="1663068" y="510505"/>
                </a:lnTo>
                <a:lnTo>
                  <a:pt x="1663700" y="513676"/>
                </a:lnTo>
                <a:lnTo>
                  <a:pt x="1663700" y="517164"/>
                </a:lnTo>
                <a:lnTo>
                  <a:pt x="1663700" y="1389743"/>
                </a:lnTo>
                <a:lnTo>
                  <a:pt x="1663700" y="1393231"/>
                </a:lnTo>
                <a:lnTo>
                  <a:pt x="1663068" y="1396401"/>
                </a:lnTo>
                <a:lnTo>
                  <a:pt x="1662436" y="1399572"/>
                </a:lnTo>
                <a:lnTo>
                  <a:pt x="1661488" y="1402743"/>
                </a:lnTo>
                <a:lnTo>
                  <a:pt x="1659908" y="1405279"/>
                </a:lnTo>
                <a:lnTo>
                  <a:pt x="1658328" y="1408133"/>
                </a:lnTo>
                <a:lnTo>
                  <a:pt x="1656432" y="1410669"/>
                </a:lnTo>
                <a:lnTo>
                  <a:pt x="1654536" y="1413206"/>
                </a:lnTo>
                <a:lnTo>
                  <a:pt x="1652008" y="1415108"/>
                </a:lnTo>
                <a:lnTo>
                  <a:pt x="1649479" y="1417011"/>
                </a:lnTo>
                <a:lnTo>
                  <a:pt x="1646635" y="1418596"/>
                </a:lnTo>
                <a:lnTo>
                  <a:pt x="1644107" y="1420182"/>
                </a:lnTo>
                <a:lnTo>
                  <a:pt x="1640947" y="1421133"/>
                </a:lnTo>
                <a:lnTo>
                  <a:pt x="1637787" y="1421767"/>
                </a:lnTo>
                <a:lnTo>
                  <a:pt x="1634627" y="1422401"/>
                </a:lnTo>
                <a:lnTo>
                  <a:pt x="1631151" y="1422401"/>
                </a:lnTo>
                <a:lnTo>
                  <a:pt x="1426690" y="1422401"/>
                </a:lnTo>
                <a:lnTo>
                  <a:pt x="1423214" y="1422401"/>
                </a:lnTo>
                <a:lnTo>
                  <a:pt x="1420054" y="1421767"/>
                </a:lnTo>
                <a:lnTo>
                  <a:pt x="1416894" y="1421133"/>
                </a:lnTo>
                <a:lnTo>
                  <a:pt x="1413734" y="1420182"/>
                </a:lnTo>
                <a:lnTo>
                  <a:pt x="1411206" y="1418596"/>
                </a:lnTo>
                <a:lnTo>
                  <a:pt x="1408362" y="1417011"/>
                </a:lnTo>
                <a:lnTo>
                  <a:pt x="1405834" y="1415108"/>
                </a:lnTo>
                <a:lnTo>
                  <a:pt x="1403622" y="1413206"/>
                </a:lnTo>
                <a:lnTo>
                  <a:pt x="1401409" y="1410669"/>
                </a:lnTo>
                <a:lnTo>
                  <a:pt x="1399513" y="1408133"/>
                </a:lnTo>
                <a:lnTo>
                  <a:pt x="1397933" y="1405279"/>
                </a:lnTo>
                <a:lnTo>
                  <a:pt x="1396669" y="1402743"/>
                </a:lnTo>
                <a:lnTo>
                  <a:pt x="1395405" y="1399572"/>
                </a:lnTo>
                <a:lnTo>
                  <a:pt x="1394457" y="1396401"/>
                </a:lnTo>
                <a:lnTo>
                  <a:pt x="1394141" y="1393231"/>
                </a:lnTo>
                <a:lnTo>
                  <a:pt x="1393825" y="1389743"/>
                </a:lnTo>
                <a:lnTo>
                  <a:pt x="1393825" y="517164"/>
                </a:lnTo>
                <a:lnTo>
                  <a:pt x="1394141" y="513676"/>
                </a:lnTo>
                <a:lnTo>
                  <a:pt x="1394457" y="510505"/>
                </a:lnTo>
                <a:lnTo>
                  <a:pt x="1395405" y="507334"/>
                </a:lnTo>
                <a:lnTo>
                  <a:pt x="1396669" y="504164"/>
                </a:lnTo>
                <a:lnTo>
                  <a:pt x="1397933" y="501310"/>
                </a:lnTo>
                <a:lnTo>
                  <a:pt x="1399513" y="498773"/>
                </a:lnTo>
                <a:lnTo>
                  <a:pt x="1401409" y="496237"/>
                </a:lnTo>
                <a:lnTo>
                  <a:pt x="1403622" y="493700"/>
                </a:lnTo>
                <a:lnTo>
                  <a:pt x="1405834" y="491798"/>
                </a:lnTo>
                <a:lnTo>
                  <a:pt x="1408362" y="489895"/>
                </a:lnTo>
                <a:lnTo>
                  <a:pt x="1411206" y="488310"/>
                </a:lnTo>
                <a:lnTo>
                  <a:pt x="1413734" y="486725"/>
                </a:lnTo>
                <a:lnTo>
                  <a:pt x="1416894" y="485773"/>
                </a:lnTo>
                <a:lnTo>
                  <a:pt x="1420054" y="484822"/>
                </a:lnTo>
                <a:lnTo>
                  <a:pt x="1423214" y="484505"/>
                </a:lnTo>
                <a:lnTo>
                  <a:pt x="1426690" y="484188"/>
                </a:lnTo>
                <a:close/>
                <a:moveTo>
                  <a:pt x="183794" y="0"/>
                </a:moveTo>
                <a:lnTo>
                  <a:pt x="193952" y="0"/>
                </a:lnTo>
                <a:lnTo>
                  <a:pt x="2827060" y="0"/>
                </a:lnTo>
                <a:lnTo>
                  <a:pt x="2837218" y="0"/>
                </a:lnTo>
                <a:lnTo>
                  <a:pt x="2847059" y="952"/>
                </a:lnTo>
                <a:lnTo>
                  <a:pt x="2856582" y="2539"/>
                </a:lnTo>
                <a:lnTo>
                  <a:pt x="2866105" y="4443"/>
                </a:lnTo>
                <a:lnTo>
                  <a:pt x="2875628" y="6982"/>
                </a:lnTo>
                <a:lnTo>
                  <a:pt x="2884516" y="10156"/>
                </a:lnTo>
                <a:lnTo>
                  <a:pt x="2893721" y="13964"/>
                </a:lnTo>
                <a:lnTo>
                  <a:pt x="2902292" y="17773"/>
                </a:lnTo>
                <a:lnTo>
                  <a:pt x="2911180" y="22851"/>
                </a:lnTo>
                <a:lnTo>
                  <a:pt x="2919433" y="27611"/>
                </a:lnTo>
                <a:lnTo>
                  <a:pt x="2927369" y="33324"/>
                </a:lnTo>
                <a:lnTo>
                  <a:pt x="2935623" y="39036"/>
                </a:lnTo>
                <a:lnTo>
                  <a:pt x="2942924" y="45384"/>
                </a:lnTo>
                <a:lnTo>
                  <a:pt x="2950225" y="52366"/>
                </a:lnTo>
                <a:lnTo>
                  <a:pt x="2957525" y="59665"/>
                </a:lnTo>
                <a:lnTo>
                  <a:pt x="2964192" y="67282"/>
                </a:lnTo>
                <a:lnTo>
                  <a:pt x="2970540" y="74899"/>
                </a:lnTo>
                <a:lnTo>
                  <a:pt x="2976571" y="83468"/>
                </a:lnTo>
                <a:lnTo>
                  <a:pt x="2982285" y="92037"/>
                </a:lnTo>
                <a:lnTo>
                  <a:pt x="2987682" y="101240"/>
                </a:lnTo>
                <a:lnTo>
                  <a:pt x="2992761" y="110444"/>
                </a:lnTo>
                <a:lnTo>
                  <a:pt x="2997522" y="119965"/>
                </a:lnTo>
                <a:lnTo>
                  <a:pt x="3001649" y="130121"/>
                </a:lnTo>
                <a:lnTo>
                  <a:pt x="3005458" y="140276"/>
                </a:lnTo>
                <a:lnTo>
                  <a:pt x="3008950" y="150749"/>
                </a:lnTo>
                <a:lnTo>
                  <a:pt x="3012124" y="161540"/>
                </a:lnTo>
                <a:lnTo>
                  <a:pt x="3014663" y="172330"/>
                </a:lnTo>
                <a:lnTo>
                  <a:pt x="3016885" y="183438"/>
                </a:lnTo>
                <a:lnTo>
                  <a:pt x="3018473" y="194546"/>
                </a:lnTo>
                <a:lnTo>
                  <a:pt x="3019742" y="205971"/>
                </a:lnTo>
                <a:lnTo>
                  <a:pt x="3020695" y="218031"/>
                </a:lnTo>
                <a:lnTo>
                  <a:pt x="3021012" y="229774"/>
                </a:lnTo>
                <a:lnTo>
                  <a:pt x="3021012" y="1276768"/>
                </a:lnTo>
                <a:lnTo>
                  <a:pt x="3013711" y="1272642"/>
                </a:lnTo>
                <a:lnTo>
                  <a:pt x="3006410" y="1268833"/>
                </a:lnTo>
                <a:lnTo>
                  <a:pt x="2999109" y="1265342"/>
                </a:lnTo>
                <a:lnTo>
                  <a:pt x="2991808" y="1262169"/>
                </a:lnTo>
                <a:lnTo>
                  <a:pt x="2983872" y="1258995"/>
                </a:lnTo>
                <a:lnTo>
                  <a:pt x="2976254" y="1256139"/>
                </a:lnTo>
                <a:lnTo>
                  <a:pt x="2968318" y="1253282"/>
                </a:lnTo>
                <a:lnTo>
                  <a:pt x="2960382" y="1251061"/>
                </a:lnTo>
                <a:lnTo>
                  <a:pt x="2952129" y="1248839"/>
                </a:lnTo>
                <a:lnTo>
                  <a:pt x="2944193" y="1247252"/>
                </a:lnTo>
                <a:lnTo>
                  <a:pt x="2935940" y="1245348"/>
                </a:lnTo>
                <a:lnTo>
                  <a:pt x="2927369" y="1244079"/>
                </a:lnTo>
                <a:lnTo>
                  <a:pt x="2919116" y="1242809"/>
                </a:lnTo>
                <a:lnTo>
                  <a:pt x="2910863" y="1242175"/>
                </a:lnTo>
                <a:lnTo>
                  <a:pt x="2901975" y="1241540"/>
                </a:lnTo>
                <a:lnTo>
                  <a:pt x="2893404" y="1241540"/>
                </a:lnTo>
                <a:lnTo>
                  <a:pt x="2646123" y="1213294"/>
                </a:lnTo>
                <a:lnTo>
                  <a:pt x="2646123" y="313876"/>
                </a:lnTo>
                <a:lnTo>
                  <a:pt x="374889" y="313876"/>
                </a:lnTo>
                <a:lnTo>
                  <a:pt x="374889" y="1959424"/>
                </a:lnTo>
                <a:lnTo>
                  <a:pt x="1610021" y="1959424"/>
                </a:lnTo>
                <a:lnTo>
                  <a:pt x="1923646" y="2273300"/>
                </a:lnTo>
                <a:lnTo>
                  <a:pt x="193952" y="2273300"/>
                </a:lnTo>
                <a:lnTo>
                  <a:pt x="183794" y="2273300"/>
                </a:lnTo>
                <a:lnTo>
                  <a:pt x="173953" y="2272348"/>
                </a:lnTo>
                <a:lnTo>
                  <a:pt x="164113" y="2270761"/>
                </a:lnTo>
                <a:lnTo>
                  <a:pt x="154908" y="2268857"/>
                </a:lnTo>
                <a:lnTo>
                  <a:pt x="145385" y="2266318"/>
                </a:lnTo>
                <a:lnTo>
                  <a:pt x="136496" y="2263144"/>
                </a:lnTo>
                <a:lnTo>
                  <a:pt x="127291" y="2259336"/>
                </a:lnTo>
                <a:lnTo>
                  <a:pt x="118720" y="2255528"/>
                </a:lnTo>
                <a:lnTo>
                  <a:pt x="109832" y="2250450"/>
                </a:lnTo>
                <a:lnTo>
                  <a:pt x="101579" y="2245689"/>
                </a:lnTo>
                <a:lnTo>
                  <a:pt x="93326" y="2240294"/>
                </a:lnTo>
                <a:lnTo>
                  <a:pt x="85390" y="2234264"/>
                </a:lnTo>
                <a:lnTo>
                  <a:pt x="77771" y="2227917"/>
                </a:lnTo>
                <a:lnTo>
                  <a:pt x="70470" y="2220935"/>
                </a:lnTo>
                <a:lnTo>
                  <a:pt x="63487" y="2213635"/>
                </a:lnTo>
                <a:lnTo>
                  <a:pt x="56821" y="2206018"/>
                </a:lnTo>
                <a:lnTo>
                  <a:pt x="50472" y="2198402"/>
                </a:lnTo>
                <a:lnTo>
                  <a:pt x="44441" y="2189833"/>
                </a:lnTo>
                <a:lnTo>
                  <a:pt x="38727" y="2181264"/>
                </a:lnTo>
                <a:lnTo>
                  <a:pt x="33013" y="2172060"/>
                </a:lnTo>
                <a:lnTo>
                  <a:pt x="28252" y="2162856"/>
                </a:lnTo>
                <a:lnTo>
                  <a:pt x="23490" y="2153335"/>
                </a:lnTo>
                <a:lnTo>
                  <a:pt x="19364" y="2143180"/>
                </a:lnTo>
                <a:lnTo>
                  <a:pt x="15237" y="2133024"/>
                </a:lnTo>
                <a:lnTo>
                  <a:pt x="11745" y="2122551"/>
                </a:lnTo>
                <a:lnTo>
                  <a:pt x="8888" y="2112078"/>
                </a:lnTo>
                <a:lnTo>
                  <a:pt x="6349" y="2100970"/>
                </a:lnTo>
                <a:lnTo>
                  <a:pt x="3809" y="2089862"/>
                </a:lnTo>
                <a:lnTo>
                  <a:pt x="2540" y="2078754"/>
                </a:lnTo>
                <a:lnTo>
                  <a:pt x="952" y="2067329"/>
                </a:lnTo>
                <a:lnTo>
                  <a:pt x="318" y="2055269"/>
                </a:lnTo>
                <a:lnTo>
                  <a:pt x="0" y="2043844"/>
                </a:lnTo>
                <a:lnTo>
                  <a:pt x="0" y="229774"/>
                </a:lnTo>
                <a:lnTo>
                  <a:pt x="318" y="218031"/>
                </a:lnTo>
                <a:lnTo>
                  <a:pt x="952" y="205971"/>
                </a:lnTo>
                <a:lnTo>
                  <a:pt x="2540" y="194546"/>
                </a:lnTo>
                <a:lnTo>
                  <a:pt x="3809" y="183438"/>
                </a:lnTo>
                <a:lnTo>
                  <a:pt x="6349" y="172330"/>
                </a:lnTo>
                <a:lnTo>
                  <a:pt x="8888" y="161540"/>
                </a:lnTo>
                <a:lnTo>
                  <a:pt x="11745" y="150749"/>
                </a:lnTo>
                <a:lnTo>
                  <a:pt x="15237" y="140276"/>
                </a:lnTo>
                <a:lnTo>
                  <a:pt x="19364" y="130121"/>
                </a:lnTo>
                <a:lnTo>
                  <a:pt x="23490" y="119965"/>
                </a:lnTo>
                <a:lnTo>
                  <a:pt x="28252" y="110444"/>
                </a:lnTo>
                <a:lnTo>
                  <a:pt x="33013" y="101240"/>
                </a:lnTo>
                <a:lnTo>
                  <a:pt x="38727" y="92037"/>
                </a:lnTo>
                <a:lnTo>
                  <a:pt x="44441" y="83468"/>
                </a:lnTo>
                <a:lnTo>
                  <a:pt x="50472" y="74899"/>
                </a:lnTo>
                <a:lnTo>
                  <a:pt x="56821" y="67282"/>
                </a:lnTo>
                <a:lnTo>
                  <a:pt x="63487" y="59665"/>
                </a:lnTo>
                <a:lnTo>
                  <a:pt x="70470" y="52366"/>
                </a:lnTo>
                <a:lnTo>
                  <a:pt x="77771" y="45384"/>
                </a:lnTo>
                <a:lnTo>
                  <a:pt x="85390" y="39036"/>
                </a:lnTo>
                <a:lnTo>
                  <a:pt x="93326" y="33324"/>
                </a:lnTo>
                <a:lnTo>
                  <a:pt x="101579" y="27611"/>
                </a:lnTo>
                <a:lnTo>
                  <a:pt x="109832" y="22851"/>
                </a:lnTo>
                <a:lnTo>
                  <a:pt x="118720" y="17773"/>
                </a:lnTo>
                <a:lnTo>
                  <a:pt x="127291" y="13964"/>
                </a:lnTo>
                <a:lnTo>
                  <a:pt x="136496" y="10156"/>
                </a:lnTo>
                <a:lnTo>
                  <a:pt x="145385" y="6982"/>
                </a:lnTo>
                <a:lnTo>
                  <a:pt x="154908" y="4443"/>
                </a:lnTo>
                <a:lnTo>
                  <a:pt x="164113" y="2539"/>
                </a:lnTo>
                <a:lnTo>
                  <a:pt x="173953" y="952"/>
                </a:lnTo>
                <a:lnTo>
                  <a:pt x="18379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sz="1012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4194057" y="2680169"/>
            <a:ext cx="1077226" cy="161583"/>
            <a:chOff x="4369395" y="3284984"/>
            <a:chExt cx="1436675" cy="215500"/>
          </a:xfrm>
        </p:grpSpPr>
        <p:sp>
          <p:nvSpPr>
            <p:cNvPr id="20" name="文本框 9"/>
            <p:cNvSpPr txBox="1"/>
            <p:nvPr/>
          </p:nvSpPr>
          <p:spPr>
            <a:xfrm>
              <a:off x="4581936" y="3284984"/>
              <a:ext cx="1224134" cy="21550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105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团队成员介绍</a:t>
              </a:r>
            </a:p>
          </p:txBody>
        </p:sp>
        <p:grpSp>
          <p:nvGrpSpPr>
            <p:cNvPr id="21" name="组合 20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22" name="椭圆 21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2">
                  <a:solidFill>
                    <a:schemeClr val="bg1"/>
                  </a:solidFill>
                </a:endParaRPr>
              </a:p>
            </p:txBody>
          </p:sp>
          <p:sp>
            <p:nvSpPr>
              <p:cNvPr id="23" name="等腰三角形 22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rgbClr val="F66C4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2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24" name="组合 23"/>
          <p:cNvGrpSpPr/>
          <p:nvPr/>
        </p:nvGrpSpPr>
        <p:grpSpPr>
          <a:xfrm>
            <a:off x="5219904" y="2679734"/>
            <a:ext cx="1077226" cy="161583"/>
            <a:chOff x="4369395" y="3284984"/>
            <a:chExt cx="1436675" cy="215500"/>
          </a:xfrm>
        </p:grpSpPr>
        <p:sp>
          <p:nvSpPr>
            <p:cNvPr id="25" name="文本框 9"/>
            <p:cNvSpPr txBox="1"/>
            <p:nvPr/>
          </p:nvSpPr>
          <p:spPr>
            <a:xfrm>
              <a:off x="4581936" y="3284984"/>
              <a:ext cx="1224134" cy="21550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105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年度工作概述</a:t>
              </a:r>
            </a:p>
          </p:txBody>
        </p:sp>
        <p:grpSp>
          <p:nvGrpSpPr>
            <p:cNvPr id="26" name="组合 25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27" name="椭圆 26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2">
                  <a:solidFill>
                    <a:schemeClr val="bg1"/>
                  </a:solidFill>
                </a:endParaRPr>
              </a:p>
            </p:txBody>
          </p:sp>
          <p:sp>
            <p:nvSpPr>
              <p:cNvPr id="28" name="等腰三角形 27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rgbClr val="F66C4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2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29" name="组合 28"/>
          <p:cNvGrpSpPr/>
          <p:nvPr/>
        </p:nvGrpSpPr>
        <p:grpSpPr>
          <a:xfrm>
            <a:off x="4194057" y="2896137"/>
            <a:ext cx="1077226" cy="161583"/>
            <a:chOff x="4369395" y="3284984"/>
            <a:chExt cx="1436675" cy="215500"/>
          </a:xfrm>
        </p:grpSpPr>
        <p:sp>
          <p:nvSpPr>
            <p:cNvPr id="30" name="文本框 9"/>
            <p:cNvSpPr txBox="1"/>
            <p:nvPr/>
          </p:nvSpPr>
          <p:spPr>
            <a:xfrm>
              <a:off x="4581936" y="3284984"/>
              <a:ext cx="1224134" cy="21550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105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重点工作回顾</a:t>
              </a:r>
            </a:p>
          </p:txBody>
        </p:sp>
        <p:grpSp>
          <p:nvGrpSpPr>
            <p:cNvPr id="31" name="组合 30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32" name="椭圆 31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2">
                  <a:solidFill>
                    <a:schemeClr val="bg1"/>
                  </a:solidFill>
                </a:endParaRPr>
              </a:p>
            </p:txBody>
          </p:sp>
          <p:sp>
            <p:nvSpPr>
              <p:cNvPr id="33" name="等腰三角形 32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rgbClr val="F66C4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2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34" name="组合 33"/>
          <p:cNvGrpSpPr/>
          <p:nvPr/>
        </p:nvGrpSpPr>
        <p:grpSpPr>
          <a:xfrm>
            <a:off x="5219904" y="2895702"/>
            <a:ext cx="1077226" cy="161583"/>
            <a:chOff x="4369395" y="3284984"/>
            <a:chExt cx="1436675" cy="215500"/>
          </a:xfrm>
        </p:grpSpPr>
        <p:sp>
          <p:nvSpPr>
            <p:cNvPr id="35" name="文本框 9"/>
            <p:cNvSpPr txBox="1"/>
            <p:nvPr/>
          </p:nvSpPr>
          <p:spPr>
            <a:xfrm>
              <a:off x="4581936" y="3284984"/>
              <a:ext cx="1224134" cy="21550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105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重点项目概况</a:t>
              </a:r>
            </a:p>
          </p:txBody>
        </p:sp>
        <p:grpSp>
          <p:nvGrpSpPr>
            <p:cNvPr id="36" name="组合 35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37" name="椭圆 36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2">
                  <a:solidFill>
                    <a:schemeClr val="bg1"/>
                  </a:solidFill>
                </a:endParaRPr>
              </a:p>
            </p:txBody>
          </p:sp>
          <p:sp>
            <p:nvSpPr>
              <p:cNvPr id="38" name="等腰三角形 37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rgbClr val="F66C4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2">
                  <a:solidFill>
                    <a:schemeClr val="bg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2837427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 advTm="0">
        <p15:prstTrans prst="origami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250"/>
                            </p:stCondLst>
                            <p:childTnLst>
                              <p:par>
                                <p:cTn id="5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750"/>
                            </p:stCondLst>
                            <p:childTnLst>
                              <p:par>
                                <p:cTn id="59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7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8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9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0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1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2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3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4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3250"/>
                            </p:stCondLst>
                            <p:childTnLst>
                              <p:par>
                                <p:cTn id="7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4250"/>
                            </p:stCondLst>
                            <p:childTnLst>
                              <p:par>
                                <p:cTn id="8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4750"/>
                            </p:stCondLst>
                            <p:childTnLst>
                              <p:par>
                                <p:cTn id="9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5250"/>
                            </p:stCondLst>
                            <p:childTnLst>
                              <p:par>
                                <p:cTn id="9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5750"/>
                            </p:stCondLst>
                            <p:childTnLst>
                              <p:par>
                                <p:cTn id="10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4" grpId="0"/>
      <p:bldP spid="1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293117" y="242680"/>
            <a:ext cx="3104449" cy="369332"/>
            <a:chOff x="585861" y="319364"/>
            <a:chExt cx="4139268" cy="492443"/>
          </a:xfrm>
        </p:grpSpPr>
        <p:sp>
          <p:nvSpPr>
            <p:cNvPr id="5" name="文本框 23"/>
            <p:cNvSpPr txBox="1"/>
            <p:nvPr/>
          </p:nvSpPr>
          <p:spPr>
            <a:xfrm>
              <a:off x="718210" y="319364"/>
              <a:ext cx="2184788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8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标题文字内容 </a:t>
              </a:r>
              <a:endPara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等腰三角形 5"/>
            <p:cNvSpPr/>
            <p:nvPr/>
          </p:nvSpPr>
          <p:spPr>
            <a:xfrm rot="16200000" flipH="1" flipV="1">
              <a:off x="509927" y="489745"/>
              <a:ext cx="304323" cy="152455"/>
            </a:xfrm>
            <a:prstGeom prst="triangle">
              <a:avLst/>
            </a:prstGeom>
            <a:solidFill>
              <a:srgbClr val="E2532A"/>
            </a:soli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>
                <a:solidFill>
                  <a:srgbClr val="080808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" name="文本框 23"/>
            <p:cNvSpPr txBox="1"/>
            <p:nvPr/>
          </p:nvSpPr>
          <p:spPr>
            <a:xfrm>
              <a:off x="2497594" y="429775"/>
              <a:ext cx="2227535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5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Click </a:t>
              </a:r>
              <a:r>
                <a:rPr lang="en-US" altLang="zh-CN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here to add Title</a:t>
              </a:r>
              <a:endPara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792564" y="1383928"/>
            <a:ext cx="3292857" cy="2493809"/>
            <a:chOff x="2282031" y="457200"/>
            <a:chExt cx="7631113" cy="5943600"/>
          </a:xfrm>
        </p:grpSpPr>
        <p:pic>
          <p:nvPicPr>
            <p:cNvPr id="9" name="Picture 3" descr="C:\Users\Administrator\Desktop\iMac_resource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2031" y="457200"/>
              <a:ext cx="7631113" cy="5943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矩形 9"/>
            <p:cNvSpPr/>
            <p:nvPr/>
          </p:nvSpPr>
          <p:spPr>
            <a:xfrm>
              <a:off x="3098185" y="980728"/>
              <a:ext cx="6048672" cy="3456384"/>
            </a:xfrm>
            <a:prstGeom prst="rect">
              <a:avLst/>
            </a:prstGeom>
            <a:blipFill>
              <a:blip r:embed="rId3"/>
              <a:srcRect/>
              <a:stretch>
                <a:fillRect l="-36872" t="-15145" r="-12052" b="-63539"/>
              </a:stretch>
            </a:blip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2"/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2790266" y="2482775"/>
            <a:ext cx="1457782" cy="1803876"/>
            <a:chOff x="865232" y="1286330"/>
            <a:chExt cx="4013321" cy="4966128"/>
          </a:xfrm>
        </p:grpSpPr>
        <p:pic>
          <p:nvPicPr>
            <p:cNvPr id="12" name="Picture 3"/>
            <p:cNvPicPr>
              <a:picLocks noChangeAspect="1"/>
            </p:cNvPicPr>
            <p:nvPr/>
          </p:nvPicPr>
          <p:blipFill rotWithShape="1">
            <a:blip r:embed="rId4" cstate="print"/>
            <a:srcRect l="5354" t="8440" r="6203" b="10137"/>
            <a:stretch>
              <a:fillRect/>
            </a:stretch>
          </p:blipFill>
          <p:spPr>
            <a:xfrm>
              <a:off x="865232" y="1286330"/>
              <a:ext cx="4013321" cy="4966128"/>
            </a:xfrm>
            <a:prstGeom prst="rect">
              <a:avLst/>
            </a:prstGeom>
          </p:spPr>
        </p:pic>
        <p:sp>
          <p:nvSpPr>
            <p:cNvPr id="13" name="Rectangle 4"/>
            <p:cNvSpPr/>
            <p:nvPr/>
          </p:nvSpPr>
          <p:spPr>
            <a:xfrm>
              <a:off x="1454929" y="1875864"/>
              <a:ext cx="2838784" cy="3697941"/>
            </a:xfrm>
            <a:prstGeom prst="rect">
              <a:avLst/>
            </a:prstGeom>
            <a:blipFill>
              <a:blip r:embed="rId3"/>
              <a:srcRect/>
              <a:stretch>
                <a:fillRect l="-4200" t="-5259" r="-103674" b="-9286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/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4579067" y="1275944"/>
            <a:ext cx="620233" cy="618851"/>
            <a:chOff x="5962996" y="1700808"/>
            <a:chExt cx="827193" cy="825350"/>
          </a:xfrm>
          <a:gradFill>
            <a:gsLst>
              <a:gs pos="0">
                <a:srgbClr val="002060"/>
              </a:gs>
              <a:gs pos="100000">
                <a:srgbClr val="00B0F0"/>
              </a:gs>
            </a:gsLst>
            <a:lin ang="5400000" scaled="1"/>
          </a:gradFill>
        </p:grpSpPr>
        <p:sp>
          <p:nvSpPr>
            <p:cNvPr id="15" name="橢圓 5"/>
            <p:cNvSpPr/>
            <p:nvPr/>
          </p:nvSpPr>
          <p:spPr>
            <a:xfrm>
              <a:off x="5962996" y="1700808"/>
              <a:ext cx="827193" cy="825350"/>
            </a:xfrm>
            <a:prstGeom prst="ellipse">
              <a:avLst/>
            </a:prstGeom>
            <a:gradFill>
              <a:gsLst>
                <a:gs pos="0">
                  <a:srgbClr val="DC4A1B"/>
                </a:gs>
                <a:gs pos="100000">
                  <a:srgbClr val="F66C47"/>
                </a:gs>
              </a:gsLst>
              <a:lin ang="5400000" scaled="1"/>
            </a:gradFill>
            <a:ln w="120650">
              <a:gradFill flip="none" rotWithShape="1">
                <a:gsLst>
                  <a:gs pos="0">
                    <a:schemeClr val="bg1">
                      <a:lumMod val="78000"/>
                    </a:schemeClr>
                  </a:gs>
                  <a:gs pos="100000">
                    <a:schemeClr val="bg1">
                      <a:lumMod val="98000"/>
                    </a:schemeClr>
                  </a:gs>
                </a:gsLst>
                <a:lin ang="5400000" scaled="1"/>
                <a:tileRect/>
              </a:gradFill>
            </a:ln>
            <a:effectLst>
              <a:innerShdw blurRad="330200" dist="165100" dir="16200000">
                <a:prstClr val="black">
                  <a:alpha val="5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99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-BoldItalic" pitchFamily="50" charset="0"/>
              </a:endParaRPr>
            </a:p>
          </p:txBody>
        </p:sp>
        <p:sp>
          <p:nvSpPr>
            <p:cNvPr id="16" name="Freeform 454"/>
            <p:cNvSpPr>
              <a:spLocks noEditPoints="1"/>
            </p:cNvSpPr>
            <p:nvPr/>
          </p:nvSpPr>
          <p:spPr bwMode="auto">
            <a:xfrm flipH="1">
              <a:off x="6188219" y="1964142"/>
              <a:ext cx="376746" cy="298681"/>
            </a:xfrm>
            <a:custGeom>
              <a:avLst/>
              <a:gdLst>
                <a:gd name="T0" fmla="*/ 47 w 47"/>
                <a:gd name="T1" fmla="*/ 29 h 37"/>
                <a:gd name="T2" fmla="*/ 43 w 47"/>
                <a:gd name="T3" fmla="*/ 30 h 37"/>
                <a:gd name="T4" fmla="*/ 36 w 47"/>
                <a:gd name="T5" fmla="*/ 37 h 37"/>
                <a:gd name="T6" fmla="*/ 29 w 47"/>
                <a:gd name="T7" fmla="*/ 30 h 37"/>
                <a:gd name="T8" fmla="*/ 19 w 47"/>
                <a:gd name="T9" fmla="*/ 30 h 37"/>
                <a:gd name="T10" fmla="*/ 12 w 47"/>
                <a:gd name="T11" fmla="*/ 37 h 37"/>
                <a:gd name="T12" fmla="*/ 5 w 47"/>
                <a:gd name="T13" fmla="*/ 30 h 37"/>
                <a:gd name="T14" fmla="*/ 4 w 47"/>
                <a:gd name="T15" fmla="*/ 30 h 37"/>
                <a:gd name="T16" fmla="*/ 0 w 47"/>
                <a:gd name="T17" fmla="*/ 29 h 37"/>
                <a:gd name="T18" fmla="*/ 2 w 47"/>
                <a:gd name="T19" fmla="*/ 27 h 37"/>
                <a:gd name="T20" fmla="*/ 2 w 47"/>
                <a:gd name="T21" fmla="*/ 18 h 37"/>
                <a:gd name="T22" fmla="*/ 3 w 47"/>
                <a:gd name="T23" fmla="*/ 13 h 37"/>
                <a:gd name="T24" fmla="*/ 8 w 47"/>
                <a:gd name="T25" fmla="*/ 8 h 37"/>
                <a:gd name="T26" fmla="*/ 11 w 47"/>
                <a:gd name="T27" fmla="*/ 6 h 37"/>
                <a:gd name="T28" fmla="*/ 16 w 47"/>
                <a:gd name="T29" fmla="*/ 6 h 37"/>
                <a:gd name="T30" fmla="*/ 16 w 47"/>
                <a:gd name="T31" fmla="*/ 1 h 37"/>
                <a:gd name="T32" fmla="*/ 17 w 47"/>
                <a:gd name="T33" fmla="*/ 0 h 37"/>
                <a:gd name="T34" fmla="*/ 45 w 47"/>
                <a:gd name="T35" fmla="*/ 0 h 37"/>
                <a:gd name="T36" fmla="*/ 47 w 47"/>
                <a:gd name="T37" fmla="*/ 1 h 37"/>
                <a:gd name="T38" fmla="*/ 47 w 47"/>
                <a:gd name="T39" fmla="*/ 29 h 37"/>
                <a:gd name="T40" fmla="*/ 16 w 47"/>
                <a:gd name="T41" fmla="*/ 17 h 37"/>
                <a:gd name="T42" fmla="*/ 16 w 47"/>
                <a:gd name="T43" fmla="*/ 10 h 37"/>
                <a:gd name="T44" fmla="*/ 11 w 47"/>
                <a:gd name="T45" fmla="*/ 10 h 37"/>
                <a:gd name="T46" fmla="*/ 11 w 47"/>
                <a:gd name="T47" fmla="*/ 10 h 37"/>
                <a:gd name="T48" fmla="*/ 6 w 47"/>
                <a:gd name="T49" fmla="*/ 15 h 37"/>
                <a:gd name="T50" fmla="*/ 5 w 47"/>
                <a:gd name="T51" fmla="*/ 16 h 37"/>
                <a:gd name="T52" fmla="*/ 5 w 47"/>
                <a:gd name="T53" fmla="*/ 17 h 37"/>
                <a:gd name="T54" fmla="*/ 16 w 47"/>
                <a:gd name="T55" fmla="*/ 17 h 37"/>
                <a:gd name="T56" fmla="*/ 12 w 47"/>
                <a:gd name="T57" fmla="*/ 27 h 37"/>
                <a:gd name="T58" fmla="*/ 9 w 47"/>
                <a:gd name="T59" fmla="*/ 30 h 37"/>
                <a:gd name="T60" fmla="*/ 12 w 47"/>
                <a:gd name="T61" fmla="*/ 34 h 37"/>
                <a:gd name="T62" fmla="*/ 16 w 47"/>
                <a:gd name="T63" fmla="*/ 30 h 37"/>
                <a:gd name="T64" fmla="*/ 12 w 47"/>
                <a:gd name="T65" fmla="*/ 27 h 37"/>
                <a:gd name="T66" fmla="*/ 36 w 47"/>
                <a:gd name="T67" fmla="*/ 27 h 37"/>
                <a:gd name="T68" fmla="*/ 33 w 47"/>
                <a:gd name="T69" fmla="*/ 30 h 37"/>
                <a:gd name="T70" fmla="*/ 36 w 47"/>
                <a:gd name="T71" fmla="*/ 34 h 37"/>
                <a:gd name="T72" fmla="*/ 40 w 47"/>
                <a:gd name="T73" fmla="*/ 30 h 37"/>
                <a:gd name="T74" fmla="*/ 36 w 47"/>
                <a:gd name="T75" fmla="*/ 2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7" h="37">
                  <a:moveTo>
                    <a:pt x="47" y="29"/>
                  </a:moveTo>
                  <a:cubicBezTo>
                    <a:pt x="47" y="31"/>
                    <a:pt x="44" y="30"/>
                    <a:pt x="43" y="30"/>
                  </a:cubicBezTo>
                  <a:cubicBezTo>
                    <a:pt x="43" y="34"/>
                    <a:pt x="40" y="37"/>
                    <a:pt x="36" y="37"/>
                  </a:cubicBezTo>
                  <a:cubicBezTo>
                    <a:pt x="32" y="37"/>
                    <a:pt x="29" y="34"/>
                    <a:pt x="29" y="30"/>
                  </a:cubicBezTo>
                  <a:cubicBezTo>
                    <a:pt x="19" y="30"/>
                    <a:pt x="19" y="30"/>
                    <a:pt x="19" y="30"/>
                  </a:cubicBezTo>
                  <a:cubicBezTo>
                    <a:pt x="19" y="34"/>
                    <a:pt x="16" y="37"/>
                    <a:pt x="12" y="37"/>
                  </a:cubicBezTo>
                  <a:cubicBezTo>
                    <a:pt x="8" y="37"/>
                    <a:pt x="5" y="34"/>
                    <a:pt x="5" y="30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2" y="30"/>
                    <a:pt x="0" y="31"/>
                    <a:pt x="0" y="29"/>
                  </a:cubicBezTo>
                  <a:cubicBezTo>
                    <a:pt x="0" y="28"/>
                    <a:pt x="1" y="27"/>
                    <a:pt x="2" y="27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2" y="16"/>
                    <a:pt x="2" y="14"/>
                    <a:pt x="3" y="13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9" y="7"/>
                    <a:pt x="10" y="6"/>
                    <a:pt x="11" y="6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0"/>
                    <a:pt x="16" y="0"/>
                    <a:pt x="17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6" y="0"/>
                    <a:pt x="47" y="0"/>
                    <a:pt x="47" y="1"/>
                  </a:cubicBezTo>
                  <a:lnTo>
                    <a:pt x="47" y="29"/>
                  </a:lnTo>
                  <a:close/>
                  <a:moveTo>
                    <a:pt x="16" y="17"/>
                  </a:moveTo>
                  <a:cubicBezTo>
                    <a:pt x="16" y="10"/>
                    <a:pt x="16" y="10"/>
                    <a:pt x="16" y="10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5" y="16"/>
                    <a:pt x="5" y="16"/>
                  </a:cubicBezTo>
                  <a:cubicBezTo>
                    <a:pt x="5" y="17"/>
                    <a:pt x="5" y="17"/>
                    <a:pt x="5" y="17"/>
                  </a:cubicBezTo>
                  <a:lnTo>
                    <a:pt x="16" y="17"/>
                  </a:lnTo>
                  <a:close/>
                  <a:moveTo>
                    <a:pt x="12" y="27"/>
                  </a:moveTo>
                  <a:cubicBezTo>
                    <a:pt x="10" y="27"/>
                    <a:pt x="9" y="28"/>
                    <a:pt x="9" y="30"/>
                  </a:cubicBezTo>
                  <a:cubicBezTo>
                    <a:pt x="9" y="32"/>
                    <a:pt x="10" y="34"/>
                    <a:pt x="12" y="34"/>
                  </a:cubicBezTo>
                  <a:cubicBezTo>
                    <a:pt x="14" y="34"/>
                    <a:pt x="16" y="32"/>
                    <a:pt x="16" y="30"/>
                  </a:cubicBezTo>
                  <a:cubicBezTo>
                    <a:pt x="16" y="28"/>
                    <a:pt x="14" y="27"/>
                    <a:pt x="12" y="27"/>
                  </a:cubicBezTo>
                  <a:close/>
                  <a:moveTo>
                    <a:pt x="36" y="27"/>
                  </a:moveTo>
                  <a:cubicBezTo>
                    <a:pt x="34" y="27"/>
                    <a:pt x="33" y="28"/>
                    <a:pt x="33" y="30"/>
                  </a:cubicBezTo>
                  <a:cubicBezTo>
                    <a:pt x="33" y="32"/>
                    <a:pt x="34" y="34"/>
                    <a:pt x="36" y="34"/>
                  </a:cubicBezTo>
                  <a:cubicBezTo>
                    <a:pt x="38" y="34"/>
                    <a:pt x="40" y="32"/>
                    <a:pt x="40" y="30"/>
                  </a:cubicBezTo>
                  <a:cubicBezTo>
                    <a:pt x="40" y="28"/>
                    <a:pt x="38" y="27"/>
                    <a:pt x="36" y="2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62" tIns="34281" rIns="68562" bIns="34281" numCol="1" anchor="t" anchorCtr="0" compatLnSpc="1"/>
            <a:lstStyle/>
            <a:p>
              <a:endParaRPr lang="id-ID" sz="1012"/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4580449" y="2056771"/>
            <a:ext cx="618851" cy="620232"/>
            <a:chOff x="5964839" y="2742182"/>
            <a:chExt cx="825350" cy="827192"/>
          </a:xfrm>
          <a:gradFill>
            <a:gsLst>
              <a:gs pos="0">
                <a:srgbClr val="002060"/>
              </a:gs>
              <a:gs pos="100000">
                <a:srgbClr val="00B0F0"/>
              </a:gs>
            </a:gsLst>
            <a:lin ang="5400000" scaled="1"/>
          </a:gradFill>
        </p:grpSpPr>
        <p:sp>
          <p:nvSpPr>
            <p:cNvPr id="18" name="橢圓 3"/>
            <p:cNvSpPr/>
            <p:nvPr/>
          </p:nvSpPr>
          <p:spPr>
            <a:xfrm>
              <a:off x="5964839" y="2742182"/>
              <a:ext cx="825350" cy="827192"/>
            </a:xfrm>
            <a:prstGeom prst="ellipse">
              <a:avLst/>
            </a:prstGeom>
            <a:gradFill>
              <a:gsLst>
                <a:gs pos="0">
                  <a:srgbClr val="C72319"/>
                </a:gs>
                <a:gs pos="100000">
                  <a:srgbClr val="F34347"/>
                </a:gs>
              </a:gsLst>
              <a:lin ang="5400000" scaled="1"/>
            </a:gradFill>
            <a:ln w="120650">
              <a:gradFill flip="none" rotWithShape="1">
                <a:gsLst>
                  <a:gs pos="0">
                    <a:schemeClr val="bg1">
                      <a:lumMod val="78000"/>
                    </a:schemeClr>
                  </a:gs>
                  <a:gs pos="100000">
                    <a:schemeClr val="bg1">
                      <a:lumMod val="98000"/>
                    </a:schemeClr>
                  </a:gs>
                </a:gsLst>
                <a:lin ang="5400000" scaled="1"/>
                <a:tileRect/>
              </a:gradFill>
            </a:ln>
            <a:effectLst>
              <a:innerShdw blurRad="330200" dist="165100" dir="16200000">
                <a:prstClr val="black">
                  <a:alpha val="5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99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-BoldItalic" pitchFamily="50" charset="0"/>
              </a:endParaRPr>
            </a:p>
          </p:txBody>
        </p:sp>
        <p:sp>
          <p:nvSpPr>
            <p:cNvPr id="19" name="Freeform 453"/>
            <p:cNvSpPr>
              <a:spLocks noEditPoints="1"/>
            </p:cNvSpPr>
            <p:nvPr/>
          </p:nvSpPr>
          <p:spPr bwMode="auto">
            <a:xfrm>
              <a:off x="6209990" y="3025613"/>
              <a:ext cx="333203" cy="308290"/>
            </a:xfrm>
            <a:custGeom>
              <a:avLst/>
              <a:gdLst>
                <a:gd name="T0" fmla="*/ 45 w 45"/>
                <a:gd name="T1" fmla="*/ 13 h 42"/>
                <a:gd name="T2" fmla="*/ 30 w 45"/>
                <a:gd name="T3" fmla="*/ 24 h 42"/>
                <a:gd name="T4" fmla="*/ 28 w 45"/>
                <a:gd name="T5" fmla="*/ 27 h 42"/>
                <a:gd name="T6" fmla="*/ 26 w 45"/>
                <a:gd name="T7" fmla="*/ 31 h 42"/>
                <a:gd name="T8" fmla="*/ 29 w 45"/>
                <a:gd name="T9" fmla="*/ 35 h 42"/>
                <a:gd name="T10" fmla="*/ 35 w 45"/>
                <a:gd name="T11" fmla="*/ 39 h 42"/>
                <a:gd name="T12" fmla="*/ 35 w 45"/>
                <a:gd name="T13" fmla="*/ 41 h 42"/>
                <a:gd name="T14" fmla="*/ 34 w 45"/>
                <a:gd name="T15" fmla="*/ 42 h 42"/>
                <a:gd name="T16" fmla="*/ 11 w 45"/>
                <a:gd name="T17" fmla="*/ 42 h 42"/>
                <a:gd name="T18" fmla="*/ 11 w 45"/>
                <a:gd name="T19" fmla="*/ 41 h 42"/>
                <a:gd name="T20" fmla="*/ 11 w 45"/>
                <a:gd name="T21" fmla="*/ 39 h 42"/>
                <a:gd name="T22" fmla="*/ 16 w 45"/>
                <a:gd name="T23" fmla="*/ 35 h 42"/>
                <a:gd name="T24" fmla="*/ 19 w 45"/>
                <a:gd name="T25" fmla="*/ 31 h 42"/>
                <a:gd name="T26" fmla="*/ 17 w 45"/>
                <a:gd name="T27" fmla="*/ 27 h 42"/>
                <a:gd name="T28" fmla="*/ 15 w 45"/>
                <a:gd name="T29" fmla="*/ 24 h 42"/>
                <a:gd name="T30" fmla="*/ 0 w 45"/>
                <a:gd name="T31" fmla="*/ 13 h 42"/>
                <a:gd name="T32" fmla="*/ 0 w 45"/>
                <a:gd name="T33" fmla="*/ 10 h 42"/>
                <a:gd name="T34" fmla="*/ 3 w 45"/>
                <a:gd name="T35" fmla="*/ 7 h 42"/>
                <a:gd name="T36" fmla="*/ 11 w 45"/>
                <a:gd name="T37" fmla="*/ 7 h 42"/>
                <a:gd name="T38" fmla="*/ 11 w 45"/>
                <a:gd name="T39" fmla="*/ 5 h 42"/>
                <a:gd name="T40" fmla="*/ 15 w 45"/>
                <a:gd name="T41" fmla="*/ 0 h 42"/>
                <a:gd name="T42" fmla="*/ 30 w 45"/>
                <a:gd name="T43" fmla="*/ 0 h 42"/>
                <a:gd name="T44" fmla="*/ 35 w 45"/>
                <a:gd name="T45" fmla="*/ 5 h 42"/>
                <a:gd name="T46" fmla="*/ 35 w 45"/>
                <a:gd name="T47" fmla="*/ 7 h 42"/>
                <a:gd name="T48" fmla="*/ 42 w 45"/>
                <a:gd name="T49" fmla="*/ 7 h 42"/>
                <a:gd name="T50" fmla="*/ 45 w 45"/>
                <a:gd name="T51" fmla="*/ 10 h 42"/>
                <a:gd name="T52" fmla="*/ 45 w 45"/>
                <a:gd name="T53" fmla="*/ 13 h 42"/>
                <a:gd name="T54" fmla="*/ 11 w 45"/>
                <a:gd name="T55" fmla="*/ 11 h 42"/>
                <a:gd name="T56" fmla="*/ 4 w 45"/>
                <a:gd name="T57" fmla="*/ 11 h 42"/>
                <a:gd name="T58" fmla="*/ 4 w 45"/>
                <a:gd name="T59" fmla="*/ 13 h 42"/>
                <a:gd name="T60" fmla="*/ 13 w 45"/>
                <a:gd name="T61" fmla="*/ 21 h 42"/>
                <a:gd name="T62" fmla="*/ 11 w 45"/>
                <a:gd name="T63" fmla="*/ 11 h 42"/>
                <a:gd name="T64" fmla="*/ 41 w 45"/>
                <a:gd name="T65" fmla="*/ 11 h 42"/>
                <a:gd name="T66" fmla="*/ 35 w 45"/>
                <a:gd name="T67" fmla="*/ 11 h 42"/>
                <a:gd name="T68" fmla="*/ 33 w 45"/>
                <a:gd name="T69" fmla="*/ 21 h 42"/>
                <a:gd name="T70" fmla="*/ 41 w 45"/>
                <a:gd name="T71" fmla="*/ 13 h 42"/>
                <a:gd name="T72" fmla="*/ 41 w 45"/>
                <a:gd name="T73" fmla="*/ 11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45" h="42">
                  <a:moveTo>
                    <a:pt x="45" y="13"/>
                  </a:moveTo>
                  <a:cubicBezTo>
                    <a:pt x="45" y="18"/>
                    <a:pt x="39" y="24"/>
                    <a:pt x="30" y="24"/>
                  </a:cubicBezTo>
                  <a:cubicBezTo>
                    <a:pt x="29" y="26"/>
                    <a:pt x="28" y="27"/>
                    <a:pt x="28" y="27"/>
                  </a:cubicBezTo>
                  <a:cubicBezTo>
                    <a:pt x="26" y="28"/>
                    <a:pt x="26" y="30"/>
                    <a:pt x="26" y="31"/>
                  </a:cubicBezTo>
                  <a:cubicBezTo>
                    <a:pt x="26" y="33"/>
                    <a:pt x="27" y="35"/>
                    <a:pt x="29" y="35"/>
                  </a:cubicBezTo>
                  <a:cubicBezTo>
                    <a:pt x="32" y="35"/>
                    <a:pt x="35" y="36"/>
                    <a:pt x="35" y="39"/>
                  </a:cubicBezTo>
                  <a:cubicBezTo>
                    <a:pt x="35" y="41"/>
                    <a:pt x="35" y="41"/>
                    <a:pt x="35" y="41"/>
                  </a:cubicBezTo>
                  <a:cubicBezTo>
                    <a:pt x="35" y="41"/>
                    <a:pt x="34" y="42"/>
                    <a:pt x="34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1"/>
                    <a:pt x="11" y="41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1" y="36"/>
                    <a:pt x="13" y="35"/>
                    <a:pt x="16" y="35"/>
                  </a:cubicBezTo>
                  <a:cubicBezTo>
                    <a:pt x="18" y="35"/>
                    <a:pt x="19" y="33"/>
                    <a:pt x="19" y="31"/>
                  </a:cubicBezTo>
                  <a:cubicBezTo>
                    <a:pt x="19" y="30"/>
                    <a:pt x="19" y="28"/>
                    <a:pt x="17" y="27"/>
                  </a:cubicBezTo>
                  <a:cubicBezTo>
                    <a:pt x="17" y="27"/>
                    <a:pt x="16" y="26"/>
                    <a:pt x="15" y="24"/>
                  </a:cubicBezTo>
                  <a:cubicBezTo>
                    <a:pt x="6" y="24"/>
                    <a:pt x="0" y="18"/>
                    <a:pt x="0" y="13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8"/>
                    <a:pt x="1" y="7"/>
                    <a:pt x="3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1" y="2"/>
                    <a:pt x="12" y="0"/>
                    <a:pt x="15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3" y="0"/>
                    <a:pt x="35" y="2"/>
                    <a:pt x="35" y="5"/>
                  </a:cubicBezTo>
                  <a:cubicBezTo>
                    <a:pt x="35" y="7"/>
                    <a:pt x="35" y="7"/>
                    <a:pt x="35" y="7"/>
                  </a:cubicBezTo>
                  <a:cubicBezTo>
                    <a:pt x="42" y="7"/>
                    <a:pt x="42" y="7"/>
                    <a:pt x="42" y="7"/>
                  </a:cubicBezTo>
                  <a:cubicBezTo>
                    <a:pt x="44" y="7"/>
                    <a:pt x="45" y="8"/>
                    <a:pt x="45" y="10"/>
                  </a:cubicBezTo>
                  <a:lnTo>
                    <a:pt x="45" y="13"/>
                  </a:lnTo>
                  <a:close/>
                  <a:moveTo>
                    <a:pt x="11" y="11"/>
                  </a:moveTo>
                  <a:cubicBezTo>
                    <a:pt x="4" y="11"/>
                    <a:pt x="4" y="11"/>
                    <a:pt x="4" y="11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4" y="16"/>
                    <a:pt x="7" y="20"/>
                    <a:pt x="13" y="21"/>
                  </a:cubicBezTo>
                  <a:cubicBezTo>
                    <a:pt x="11" y="18"/>
                    <a:pt x="11" y="15"/>
                    <a:pt x="11" y="11"/>
                  </a:cubicBezTo>
                  <a:close/>
                  <a:moveTo>
                    <a:pt x="41" y="11"/>
                  </a:moveTo>
                  <a:cubicBezTo>
                    <a:pt x="35" y="11"/>
                    <a:pt x="35" y="11"/>
                    <a:pt x="35" y="11"/>
                  </a:cubicBezTo>
                  <a:cubicBezTo>
                    <a:pt x="35" y="15"/>
                    <a:pt x="34" y="18"/>
                    <a:pt x="33" y="21"/>
                  </a:cubicBezTo>
                  <a:cubicBezTo>
                    <a:pt x="38" y="20"/>
                    <a:pt x="41" y="16"/>
                    <a:pt x="41" y="13"/>
                  </a:cubicBezTo>
                  <a:lnTo>
                    <a:pt x="41" y="1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62" tIns="34281" rIns="68562" bIns="34281" numCol="1" anchor="t" anchorCtr="0" compatLnSpc="1"/>
            <a:lstStyle/>
            <a:p>
              <a:endParaRPr lang="id-ID" sz="1012"/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4579067" y="2841710"/>
            <a:ext cx="620233" cy="618851"/>
            <a:chOff x="5962996" y="3789040"/>
            <a:chExt cx="827193" cy="825350"/>
          </a:xfrm>
          <a:gradFill>
            <a:gsLst>
              <a:gs pos="0">
                <a:srgbClr val="002060"/>
              </a:gs>
              <a:gs pos="100000">
                <a:srgbClr val="00B0F0"/>
              </a:gs>
            </a:gsLst>
            <a:lin ang="5400000" scaled="1"/>
          </a:gradFill>
        </p:grpSpPr>
        <p:sp>
          <p:nvSpPr>
            <p:cNvPr id="21" name="橢圓 5"/>
            <p:cNvSpPr/>
            <p:nvPr/>
          </p:nvSpPr>
          <p:spPr>
            <a:xfrm>
              <a:off x="5962996" y="3789040"/>
              <a:ext cx="827193" cy="825350"/>
            </a:xfrm>
            <a:prstGeom prst="ellipse">
              <a:avLst/>
            </a:prstGeom>
            <a:gradFill>
              <a:gsLst>
                <a:gs pos="0">
                  <a:srgbClr val="026C68"/>
                </a:gs>
                <a:gs pos="100000">
                  <a:srgbClr val="059188"/>
                </a:gs>
              </a:gsLst>
              <a:lin ang="5400000" scaled="1"/>
            </a:gradFill>
            <a:ln w="120650">
              <a:gradFill flip="none" rotWithShape="1">
                <a:gsLst>
                  <a:gs pos="0">
                    <a:schemeClr val="bg1">
                      <a:lumMod val="78000"/>
                    </a:schemeClr>
                  </a:gs>
                  <a:gs pos="100000">
                    <a:schemeClr val="bg1">
                      <a:lumMod val="98000"/>
                    </a:schemeClr>
                  </a:gs>
                </a:gsLst>
                <a:lin ang="5400000" scaled="1"/>
                <a:tileRect/>
              </a:gradFill>
            </a:ln>
            <a:effectLst>
              <a:innerShdw blurRad="330200" dist="165100" dir="16200000">
                <a:prstClr val="black">
                  <a:alpha val="5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99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-BoldItalic" pitchFamily="50" charset="0"/>
              </a:endParaRPr>
            </a:p>
          </p:txBody>
        </p:sp>
        <p:sp>
          <p:nvSpPr>
            <p:cNvPr id="22" name="Freeform 336"/>
            <p:cNvSpPr>
              <a:spLocks noEditPoints="1"/>
            </p:cNvSpPr>
            <p:nvPr/>
          </p:nvSpPr>
          <p:spPr bwMode="auto">
            <a:xfrm>
              <a:off x="6224530" y="4048744"/>
              <a:ext cx="314081" cy="314081"/>
            </a:xfrm>
            <a:custGeom>
              <a:avLst/>
              <a:gdLst>
                <a:gd name="T0" fmla="*/ 0 w 90"/>
                <a:gd name="T1" fmla="*/ 40 h 90"/>
                <a:gd name="T2" fmla="*/ 40 w 90"/>
                <a:gd name="T3" fmla="*/ 0 h 90"/>
                <a:gd name="T4" fmla="*/ 40 w 90"/>
                <a:gd name="T5" fmla="*/ 90 h 90"/>
                <a:gd name="T6" fmla="*/ 0 w 90"/>
                <a:gd name="T7" fmla="*/ 50 h 90"/>
                <a:gd name="T8" fmla="*/ 40 w 90"/>
                <a:gd name="T9" fmla="*/ 90 h 90"/>
                <a:gd name="T10" fmla="*/ 33 w 90"/>
                <a:gd name="T11" fmla="*/ 10 h 90"/>
                <a:gd name="T12" fmla="*/ 9 w 90"/>
                <a:gd name="T13" fmla="*/ 33 h 90"/>
                <a:gd name="T14" fmla="*/ 33 w 90"/>
                <a:gd name="T15" fmla="*/ 83 h 90"/>
                <a:gd name="T16" fmla="*/ 9 w 90"/>
                <a:gd name="T17" fmla="*/ 57 h 90"/>
                <a:gd name="T18" fmla="*/ 33 w 90"/>
                <a:gd name="T19" fmla="*/ 83 h 90"/>
                <a:gd name="T20" fmla="*/ 16 w 90"/>
                <a:gd name="T21" fmla="*/ 26 h 90"/>
                <a:gd name="T22" fmla="*/ 26 w 90"/>
                <a:gd name="T23" fmla="*/ 17 h 90"/>
                <a:gd name="T24" fmla="*/ 26 w 90"/>
                <a:gd name="T25" fmla="*/ 74 h 90"/>
                <a:gd name="T26" fmla="*/ 16 w 90"/>
                <a:gd name="T27" fmla="*/ 67 h 90"/>
                <a:gd name="T28" fmla="*/ 26 w 90"/>
                <a:gd name="T29" fmla="*/ 74 h 90"/>
                <a:gd name="T30" fmla="*/ 49 w 90"/>
                <a:gd name="T31" fmla="*/ 40 h 90"/>
                <a:gd name="T32" fmla="*/ 90 w 90"/>
                <a:gd name="T33" fmla="*/ 0 h 90"/>
                <a:gd name="T34" fmla="*/ 90 w 90"/>
                <a:gd name="T35" fmla="*/ 74 h 90"/>
                <a:gd name="T36" fmla="*/ 66 w 90"/>
                <a:gd name="T37" fmla="*/ 67 h 90"/>
                <a:gd name="T38" fmla="*/ 57 w 90"/>
                <a:gd name="T39" fmla="*/ 90 h 90"/>
                <a:gd name="T40" fmla="*/ 49 w 90"/>
                <a:gd name="T41" fmla="*/ 50 h 90"/>
                <a:gd name="T42" fmla="*/ 73 w 90"/>
                <a:gd name="T43" fmla="*/ 57 h 90"/>
                <a:gd name="T44" fmla="*/ 83 w 90"/>
                <a:gd name="T45" fmla="*/ 50 h 90"/>
                <a:gd name="T46" fmla="*/ 90 w 90"/>
                <a:gd name="T47" fmla="*/ 74 h 90"/>
                <a:gd name="T48" fmla="*/ 83 w 90"/>
                <a:gd name="T49" fmla="*/ 10 h 90"/>
                <a:gd name="T50" fmla="*/ 57 w 90"/>
                <a:gd name="T51" fmla="*/ 33 h 90"/>
                <a:gd name="T52" fmla="*/ 73 w 90"/>
                <a:gd name="T53" fmla="*/ 26 h 90"/>
                <a:gd name="T54" fmla="*/ 66 w 90"/>
                <a:gd name="T55" fmla="*/ 17 h 90"/>
                <a:gd name="T56" fmla="*/ 73 w 90"/>
                <a:gd name="T57" fmla="*/ 26 h 90"/>
                <a:gd name="T58" fmla="*/ 66 w 90"/>
                <a:gd name="T59" fmla="*/ 90 h 90"/>
                <a:gd name="T60" fmla="*/ 73 w 90"/>
                <a:gd name="T61" fmla="*/ 83 h 90"/>
                <a:gd name="T62" fmla="*/ 90 w 90"/>
                <a:gd name="T63" fmla="*/ 90 h 90"/>
                <a:gd name="T64" fmla="*/ 83 w 90"/>
                <a:gd name="T65" fmla="*/ 83 h 90"/>
                <a:gd name="T66" fmla="*/ 90 w 90"/>
                <a:gd name="T67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0" h="90">
                  <a:moveTo>
                    <a:pt x="40" y="40"/>
                  </a:moveTo>
                  <a:lnTo>
                    <a:pt x="0" y="40"/>
                  </a:lnTo>
                  <a:lnTo>
                    <a:pt x="0" y="0"/>
                  </a:lnTo>
                  <a:lnTo>
                    <a:pt x="40" y="0"/>
                  </a:lnTo>
                  <a:lnTo>
                    <a:pt x="40" y="40"/>
                  </a:lnTo>
                  <a:close/>
                  <a:moveTo>
                    <a:pt x="40" y="90"/>
                  </a:moveTo>
                  <a:lnTo>
                    <a:pt x="0" y="90"/>
                  </a:lnTo>
                  <a:lnTo>
                    <a:pt x="0" y="50"/>
                  </a:lnTo>
                  <a:lnTo>
                    <a:pt x="40" y="50"/>
                  </a:lnTo>
                  <a:lnTo>
                    <a:pt x="40" y="90"/>
                  </a:lnTo>
                  <a:close/>
                  <a:moveTo>
                    <a:pt x="33" y="33"/>
                  </a:moveTo>
                  <a:lnTo>
                    <a:pt x="33" y="10"/>
                  </a:lnTo>
                  <a:lnTo>
                    <a:pt x="9" y="10"/>
                  </a:lnTo>
                  <a:lnTo>
                    <a:pt x="9" y="33"/>
                  </a:lnTo>
                  <a:lnTo>
                    <a:pt x="33" y="33"/>
                  </a:lnTo>
                  <a:close/>
                  <a:moveTo>
                    <a:pt x="33" y="83"/>
                  </a:moveTo>
                  <a:lnTo>
                    <a:pt x="33" y="57"/>
                  </a:lnTo>
                  <a:lnTo>
                    <a:pt x="9" y="57"/>
                  </a:lnTo>
                  <a:lnTo>
                    <a:pt x="9" y="83"/>
                  </a:lnTo>
                  <a:lnTo>
                    <a:pt x="33" y="83"/>
                  </a:lnTo>
                  <a:close/>
                  <a:moveTo>
                    <a:pt x="26" y="26"/>
                  </a:moveTo>
                  <a:lnTo>
                    <a:pt x="16" y="26"/>
                  </a:lnTo>
                  <a:lnTo>
                    <a:pt x="16" y="17"/>
                  </a:lnTo>
                  <a:lnTo>
                    <a:pt x="26" y="17"/>
                  </a:lnTo>
                  <a:lnTo>
                    <a:pt x="26" y="26"/>
                  </a:lnTo>
                  <a:close/>
                  <a:moveTo>
                    <a:pt x="26" y="74"/>
                  </a:moveTo>
                  <a:lnTo>
                    <a:pt x="16" y="74"/>
                  </a:lnTo>
                  <a:lnTo>
                    <a:pt x="16" y="67"/>
                  </a:lnTo>
                  <a:lnTo>
                    <a:pt x="26" y="67"/>
                  </a:lnTo>
                  <a:lnTo>
                    <a:pt x="26" y="74"/>
                  </a:lnTo>
                  <a:close/>
                  <a:moveTo>
                    <a:pt x="90" y="40"/>
                  </a:moveTo>
                  <a:lnTo>
                    <a:pt x="49" y="40"/>
                  </a:lnTo>
                  <a:lnTo>
                    <a:pt x="49" y="0"/>
                  </a:lnTo>
                  <a:lnTo>
                    <a:pt x="90" y="0"/>
                  </a:lnTo>
                  <a:lnTo>
                    <a:pt x="90" y="40"/>
                  </a:lnTo>
                  <a:close/>
                  <a:moveTo>
                    <a:pt x="90" y="74"/>
                  </a:moveTo>
                  <a:lnTo>
                    <a:pt x="66" y="74"/>
                  </a:lnTo>
                  <a:lnTo>
                    <a:pt x="66" y="67"/>
                  </a:lnTo>
                  <a:lnTo>
                    <a:pt x="57" y="67"/>
                  </a:lnTo>
                  <a:lnTo>
                    <a:pt x="57" y="90"/>
                  </a:lnTo>
                  <a:lnTo>
                    <a:pt x="49" y="90"/>
                  </a:lnTo>
                  <a:lnTo>
                    <a:pt x="49" y="50"/>
                  </a:lnTo>
                  <a:lnTo>
                    <a:pt x="73" y="50"/>
                  </a:lnTo>
                  <a:lnTo>
                    <a:pt x="73" y="57"/>
                  </a:lnTo>
                  <a:lnTo>
                    <a:pt x="83" y="57"/>
                  </a:lnTo>
                  <a:lnTo>
                    <a:pt x="83" y="50"/>
                  </a:lnTo>
                  <a:lnTo>
                    <a:pt x="90" y="50"/>
                  </a:lnTo>
                  <a:lnTo>
                    <a:pt x="90" y="74"/>
                  </a:lnTo>
                  <a:close/>
                  <a:moveTo>
                    <a:pt x="83" y="33"/>
                  </a:moveTo>
                  <a:lnTo>
                    <a:pt x="83" y="10"/>
                  </a:lnTo>
                  <a:lnTo>
                    <a:pt x="57" y="10"/>
                  </a:lnTo>
                  <a:lnTo>
                    <a:pt x="57" y="33"/>
                  </a:lnTo>
                  <a:lnTo>
                    <a:pt x="83" y="33"/>
                  </a:lnTo>
                  <a:close/>
                  <a:moveTo>
                    <a:pt x="73" y="26"/>
                  </a:moveTo>
                  <a:lnTo>
                    <a:pt x="66" y="26"/>
                  </a:lnTo>
                  <a:lnTo>
                    <a:pt x="66" y="17"/>
                  </a:lnTo>
                  <a:lnTo>
                    <a:pt x="73" y="17"/>
                  </a:lnTo>
                  <a:lnTo>
                    <a:pt x="73" y="26"/>
                  </a:lnTo>
                  <a:close/>
                  <a:moveTo>
                    <a:pt x="73" y="90"/>
                  </a:moveTo>
                  <a:lnTo>
                    <a:pt x="66" y="90"/>
                  </a:lnTo>
                  <a:lnTo>
                    <a:pt x="66" y="83"/>
                  </a:lnTo>
                  <a:lnTo>
                    <a:pt x="73" y="83"/>
                  </a:lnTo>
                  <a:lnTo>
                    <a:pt x="73" y="90"/>
                  </a:lnTo>
                  <a:close/>
                  <a:moveTo>
                    <a:pt x="90" y="90"/>
                  </a:moveTo>
                  <a:lnTo>
                    <a:pt x="83" y="90"/>
                  </a:lnTo>
                  <a:lnTo>
                    <a:pt x="83" y="83"/>
                  </a:lnTo>
                  <a:lnTo>
                    <a:pt x="90" y="83"/>
                  </a:lnTo>
                  <a:lnTo>
                    <a:pt x="90" y="9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62" tIns="34281" rIns="68562" bIns="34281" numCol="1" anchor="t" anchorCtr="0" compatLnSpc="1"/>
            <a:lstStyle/>
            <a:p>
              <a:endParaRPr lang="id-ID" sz="1012"/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4605389" y="3625268"/>
            <a:ext cx="618851" cy="620232"/>
            <a:chOff x="5998101" y="4834056"/>
            <a:chExt cx="825350" cy="827192"/>
          </a:xfrm>
          <a:gradFill>
            <a:gsLst>
              <a:gs pos="0">
                <a:srgbClr val="002060"/>
              </a:gs>
              <a:gs pos="100000">
                <a:srgbClr val="00B0F0"/>
              </a:gs>
            </a:gsLst>
            <a:lin ang="5400000" scaled="1"/>
          </a:gradFill>
        </p:grpSpPr>
        <p:sp>
          <p:nvSpPr>
            <p:cNvPr id="24" name="橢圓 3"/>
            <p:cNvSpPr/>
            <p:nvPr/>
          </p:nvSpPr>
          <p:spPr>
            <a:xfrm>
              <a:off x="5998101" y="4834056"/>
              <a:ext cx="825350" cy="827192"/>
            </a:xfrm>
            <a:prstGeom prst="ellipse">
              <a:avLst/>
            </a:prstGeom>
            <a:gradFill>
              <a:gsLst>
                <a:gs pos="0">
                  <a:srgbClr val="03435C"/>
                </a:gs>
                <a:gs pos="100000">
                  <a:srgbClr val="037A9B"/>
                </a:gs>
              </a:gsLst>
              <a:lin ang="5400000" scaled="1"/>
            </a:gradFill>
            <a:ln w="120650">
              <a:gradFill flip="none" rotWithShape="1">
                <a:gsLst>
                  <a:gs pos="0">
                    <a:schemeClr val="bg1">
                      <a:lumMod val="78000"/>
                    </a:schemeClr>
                  </a:gs>
                  <a:gs pos="100000">
                    <a:schemeClr val="bg1">
                      <a:lumMod val="98000"/>
                    </a:schemeClr>
                  </a:gs>
                </a:gsLst>
                <a:lin ang="5400000" scaled="1"/>
                <a:tileRect/>
              </a:gradFill>
            </a:ln>
            <a:effectLst>
              <a:innerShdw blurRad="330200" dist="165100" dir="16200000">
                <a:prstClr val="black">
                  <a:alpha val="5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99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-BoldItalic" pitchFamily="50" charset="0"/>
              </a:endParaRPr>
            </a:p>
          </p:txBody>
        </p:sp>
        <p:sp>
          <p:nvSpPr>
            <p:cNvPr id="25" name="Freeform 436"/>
            <p:cNvSpPr>
              <a:spLocks noEditPoints="1"/>
            </p:cNvSpPr>
            <p:nvPr/>
          </p:nvSpPr>
          <p:spPr bwMode="auto">
            <a:xfrm>
              <a:off x="6284501" y="5090290"/>
              <a:ext cx="252549" cy="369927"/>
            </a:xfrm>
            <a:custGeom>
              <a:avLst/>
              <a:gdLst>
                <a:gd name="T0" fmla="*/ 29 w 30"/>
                <a:gd name="T1" fmla="*/ 31 h 44"/>
                <a:gd name="T2" fmla="*/ 17 w 30"/>
                <a:gd name="T3" fmla="*/ 31 h 44"/>
                <a:gd name="T4" fmla="*/ 16 w 30"/>
                <a:gd name="T5" fmla="*/ 43 h 44"/>
                <a:gd name="T6" fmla="*/ 15 w 30"/>
                <a:gd name="T7" fmla="*/ 44 h 44"/>
                <a:gd name="T8" fmla="*/ 15 w 30"/>
                <a:gd name="T9" fmla="*/ 44 h 44"/>
                <a:gd name="T10" fmla="*/ 14 w 30"/>
                <a:gd name="T11" fmla="*/ 44 h 44"/>
                <a:gd name="T12" fmla="*/ 12 w 30"/>
                <a:gd name="T13" fmla="*/ 31 h 44"/>
                <a:gd name="T14" fmla="*/ 1 w 30"/>
                <a:gd name="T15" fmla="*/ 31 h 44"/>
                <a:gd name="T16" fmla="*/ 0 w 30"/>
                <a:gd name="T17" fmla="*/ 29 h 44"/>
                <a:gd name="T18" fmla="*/ 6 w 30"/>
                <a:gd name="T19" fmla="*/ 20 h 44"/>
                <a:gd name="T20" fmla="*/ 6 w 30"/>
                <a:gd name="T21" fmla="*/ 7 h 44"/>
                <a:gd name="T22" fmla="*/ 3 w 30"/>
                <a:gd name="T23" fmla="*/ 3 h 44"/>
                <a:gd name="T24" fmla="*/ 6 w 30"/>
                <a:gd name="T25" fmla="*/ 0 h 44"/>
                <a:gd name="T26" fmla="*/ 24 w 30"/>
                <a:gd name="T27" fmla="*/ 0 h 44"/>
                <a:gd name="T28" fmla="*/ 27 w 30"/>
                <a:gd name="T29" fmla="*/ 3 h 44"/>
                <a:gd name="T30" fmla="*/ 24 w 30"/>
                <a:gd name="T31" fmla="*/ 7 h 44"/>
                <a:gd name="T32" fmla="*/ 24 w 30"/>
                <a:gd name="T33" fmla="*/ 20 h 44"/>
                <a:gd name="T34" fmla="*/ 30 w 30"/>
                <a:gd name="T35" fmla="*/ 29 h 44"/>
                <a:gd name="T36" fmla="*/ 29 w 30"/>
                <a:gd name="T37" fmla="*/ 31 h 44"/>
                <a:gd name="T38" fmla="*/ 12 w 30"/>
                <a:gd name="T39" fmla="*/ 7 h 44"/>
                <a:gd name="T40" fmla="*/ 12 w 30"/>
                <a:gd name="T41" fmla="*/ 7 h 44"/>
                <a:gd name="T42" fmla="*/ 11 w 30"/>
                <a:gd name="T43" fmla="*/ 7 h 44"/>
                <a:gd name="T44" fmla="*/ 11 w 30"/>
                <a:gd name="T45" fmla="*/ 19 h 44"/>
                <a:gd name="T46" fmla="*/ 12 w 30"/>
                <a:gd name="T47" fmla="*/ 20 h 44"/>
                <a:gd name="T48" fmla="*/ 12 w 30"/>
                <a:gd name="T49" fmla="*/ 19 h 44"/>
                <a:gd name="T50" fmla="*/ 12 w 30"/>
                <a:gd name="T51" fmla="*/ 7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0" h="44">
                  <a:moveTo>
                    <a:pt x="29" y="31"/>
                  </a:moveTo>
                  <a:cubicBezTo>
                    <a:pt x="17" y="31"/>
                    <a:pt x="17" y="31"/>
                    <a:pt x="17" y="31"/>
                  </a:cubicBezTo>
                  <a:cubicBezTo>
                    <a:pt x="16" y="43"/>
                    <a:pt x="16" y="43"/>
                    <a:pt x="16" y="43"/>
                  </a:cubicBezTo>
                  <a:cubicBezTo>
                    <a:pt x="16" y="44"/>
                    <a:pt x="15" y="44"/>
                    <a:pt x="15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5" y="44"/>
                    <a:pt x="14" y="44"/>
                    <a:pt x="14" y="44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" y="31"/>
                    <a:pt x="1" y="31"/>
                    <a:pt x="1" y="31"/>
                  </a:cubicBezTo>
                  <a:cubicBezTo>
                    <a:pt x="0" y="31"/>
                    <a:pt x="0" y="30"/>
                    <a:pt x="0" y="29"/>
                  </a:cubicBezTo>
                  <a:cubicBezTo>
                    <a:pt x="0" y="24"/>
                    <a:pt x="3" y="20"/>
                    <a:pt x="6" y="20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5" y="7"/>
                    <a:pt x="3" y="5"/>
                    <a:pt x="3" y="3"/>
                  </a:cubicBezTo>
                  <a:cubicBezTo>
                    <a:pt x="3" y="1"/>
                    <a:pt x="5" y="0"/>
                    <a:pt x="6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5" y="0"/>
                    <a:pt x="27" y="1"/>
                    <a:pt x="27" y="3"/>
                  </a:cubicBezTo>
                  <a:cubicBezTo>
                    <a:pt x="27" y="5"/>
                    <a:pt x="25" y="7"/>
                    <a:pt x="24" y="7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7" y="20"/>
                    <a:pt x="30" y="24"/>
                    <a:pt x="30" y="29"/>
                  </a:cubicBezTo>
                  <a:cubicBezTo>
                    <a:pt x="30" y="30"/>
                    <a:pt x="30" y="31"/>
                    <a:pt x="29" y="31"/>
                  </a:cubicBezTo>
                  <a:close/>
                  <a:moveTo>
                    <a:pt x="12" y="7"/>
                  </a:moveTo>
                  <a:cubicBezTo>
                    <a:pt x="12" y="7"/>
                    <a:pt x="12" y="7"/>
                    <a:pt x="12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1" y="20"/>
                    <a:pt x="11" y="20"/>
                    <a:pt x="12" y="20"/>
                  </a:cubicBezTo>
                  <a:cubicBezTo>
                    <a:pt x="12" y="20"/>
                    <a:pt x="12" y="20"/>
                    <a:pt x="12" y="19"/>
                  </a:cubicBezTo>
                  <a:lnTo>
                    <a:pt x="12" y="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62" tIns="34281" rIns="68562" bIns="34281" numCol="1" anchor="t" anchorCtr="0" compatLnSpc="1"/>
            <a:lstStyle/>
            <a:p>
              <a:endParaRPr lang="id-ID" sz="1012"/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5273895" y="1221952"/>
            <a:ext cx="3023549" cy="647981"/>
            <a:chOff x="1911251" y="1321493"/>
            <a:chExt cx="1373453" cy="864199"/>
          </a:xfrm>
        </p:grpSpPr>
        <p:sp>
          <p:nvSpPr>
            <p:cNvPr id="27" name="矩形 26"/>
            <p:cNvSpPr/>
            <p:nvPr/>
          </p:nvSpPr>
          <p:spPr>
            <a:xfrm>
              <a:off x="1911251" y="1321493"/>
              <a:ext cx="437774" cy="33086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012" b="1" dirty="0">
                  <a:solidFill>
                    <a:srgbClr val="F66C4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在此输入标题</a:t>
              </a:r>
            </a:p>
          </p:txBody>
        </p:sp>
        <p:sp>
          <p:nvSpPr>
            <p:cNvPr id="28" name="矩形 27"/>
            <p:cNvSpPr/>
            <p:nvPr/>
          </p:nvSpPr>
          <p:spPr>
            <a:xfrm>
              <a:off x="1911251" y="1631551"/>
              <a:ext cx="1373453" cy="554141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r>
                <a:rPr lang="zh-CN" altLang="en-US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" panose="020B0502040204020203" pitchFamily="34" charset="0"/>
                </a:rPr>
                <a:t>请在此输入详细文字信息和简介</a:t>
              </a:r>
              <a:r>
                <a:rPr lang="en-US" altLang="zh-CN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" panose="020B0502040204020203" pitchFamily="34" charset="0"/>
                </a:rPr>
                <a:t>,</a:t>
              </a:r>
              <a:r>
                <a:rPr lang="zh-CN" altLang="en-US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" panose="020B0502040204020203" pitchFamily="34" charset="0"/>
                </a:rPr>
                <a:t>请在此输入详细文字信息和简介</a:t>
              </a:r>
              <a:r>
                <a:rPr lang="en-US" altLang="zh-CN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" panose="020B0502040204020203" pitchFamily="34" charset="0"/>
                </a:rPr>
                <a:t>,</a:t>
              </a:r>
              <a:r>
                <a:rPr lang="zh-CN" altLang="en-US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" panose="020B0502040204020203" pitchFamily="34" charset="0"/>
                </a:rPr>
                <a:t>请在此输入详细文字信息和简介</a:t>
              </a:r>
              <a:r>
                <a:rPr lang="en-US" altLang="zh-CN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" panose="020B0502040204020203" pitchFamily="34" charset="0"/>
                </a:rPr>
                <a:t>.</a:t>
              </a: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5273895" y="2031831"/>
            <a:ext cx="3023549" cy="647981"/>
            <a:chOff x="1911251" y="1321493"/>
            <a:chExt cx="1373453" cy="864199"/>
          </a:xfrm>
        </p:grpSpPr>
        <p:sp>
          <p:nvSpPr>
            <p:cNvPr id="30" name="矩形 29"/>
            <p:cNvSpPr/>
            <p:nvPr/>
          </p:nvSpPr>
          <p:spPr>
            <a:xfrm>
              <a:off x="1911251" y="1321493"/>
              <a:ext cx="437774" cy="33086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012" b="1" dirty="0">
                  <a:solidFill>
                    <a:srgbClr val="F3434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在此输入标题</a:t>
              </a:r>
            </a:p>
          </p:txBody>
        </p:sp>
        <p:sp>
          <p:nvSpPr>
            <p:cNvPr id="31" name="矩形 30"/>
            <p:cNvSpPr/>
            <p:nvPr/>
          </p:nvSpPr>
          <p:spPr>
            <a:xfrm>
              <a:off x="1911251" y="1631551"/>
              <a:ext cx="1373453" cy="554141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r>
                <a:rPr lang="zh-CN" altLang="en-US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" panose="020B0502040204020203" pitchFamily="34" charset="0"/>
                </a:rPr>
                <a:t>请在此输入详细文字信息和简介</a:t>
              </a:r>
              <a:r>
                <a:rPr lang="en-US" altLang="zh-CN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" panose="020B0502040204020203" pitchFamily="34" charset="0"/>
                </a:rPr>
                <a:t>,</a:t>
              </a:r>
              <a:r>
                <a:rPr lang="zh-CN" altLang="en-US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" panose="020B0502040204020203" pitchFamily="34" charset="0"/>
                </a:rPr>
                <a:t>请在此输入详细文字信息和简介</a:t>
              </a:r>
              <a:r>
                <a:rPr lang="en-US" altLang="zh-CN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" panose="020B0502040204020203" pitchFamily="34" charset="0"/>
                </a:rPr>
                <a:t>,</a:t>
              </a:r>
              <a:r>
                <a:rPr lang="zh-CN" altLang="en-US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" panose="020B0502040204020203" pitchFamily="34" charset="0"/>
                </a:rPr>
                <a:t>请在此输入详细文字信息和简介</a:t>
              </a:r>
              <a:r>
                <a:rPr lang="en-US" altLang="zh-CN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" panose="020B0502040204020203" pitchFamily="34" charset="0"/>
                </a:rPr>
                <a:t>.</a:t>
              </a: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5273895" y="2841710"/>
            <a:ext cx="3023549" cy="647981"/>
            <a:chOff x="1911251" y="1321493"/>
            <a:chExt cx="1373453" cy="864199"/>
          </a:xfrm>
        </p:grpSpPr>
        <p:sp>
          <p:nvSpPr>
            <p:cNvPr id="33" name="矩形 32"/>
            <p:cNvSpPr/>
            <p:nvPr/>
          </p:nvSpPr>
          <p:spPr>
            <a:xfrm>
              <a:off x="1911251" y="1321493"/>
              <a:ext cx="437774" cy="33086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012" b="1" dirty="0">
                  <a:solidFill>
                    <a:srgbClr val="05918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在此输入标题</a:t>
              </a:r>
            </a:p>
          </p:txBody>
        </p:sp>
        <p:sp>
          <p:nvSpPr>
            <p:cNvPr id="34" name="矩形 33"/>
            <p:cNvSpPr/>
            <p:nvPr/>
          </p:nvSpPr>
          <p:spPr>
            <a:xfrm>
              <a:off x="1911251" y="1631551"/>
              <a:ext cx="1373453" cy="554141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r>
                <a:rPr lang="zh-CN" altLang="en-US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" panose="020B0502040204020203" pitchFamily="34" charset="0"/>
                </a:rPr>
                <a:t>请在此输入详细文字信息和简介</a:t>
              </a:r>
              <a:r>
                <a:rPr lang="en-US" altLang="zh-CN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" panose="020B0502040204020203" pitchFamily="34" charset="0"/>
                </a:rPr>
                <a:t>,</a:t>
              </a:r>
              <a:r>
                <a:rPr lang="zh-CN" altLang="en-US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" panose="020B0502040204020203" pitchFamily="34" charset="0"/>
                </a:rPr>
                <a:t>请在此输入详细文字信息和简介</a:t>
              </a:r>
              <a:r>
                <a:rPr lang="en-US" altLang="zh-CN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" panose="020B0502040204020203" pitchFamily="34" charset="0"/>
                </a:rPr>
                <a:t>,</a:t>
              </a:r>
              <a:r>
                <a:rPr lang="zh-CN" altLang="en-US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" panose="020B0502040204020203" pitchFamily="34" charset="0"/>
                </a:rPr>
                <a:t>请在此输入详细文字信息和简介</a:t>
              </a:r>
              <a:r>
                <a:rPr lang="en-US" altLang="zh-CN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" panose="020B0502040204020203" pitchFamily="34" charset="0"/>
                </a:rPr>
                <a:t>.</a:t>
              </a: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5273895" y="3663104"/>
            <a:ext cx="3023549" cy="647981"/>
            <a:chOff x="1911251" y="1321493"/>
            <a:chExt cx="1373453" cy="864199"/>
          </a:xfrm>
        </p:grpSpPr>
        <p:sp>
          <p:nvSpPr>
            <p:cNvPr id="36" name="矩形 35"/>
            <p:cNvSpPr/>
            <p:nvPr/>
          </p:nvSpPr>
          <p:spPr>
            <a:xfrm>
              <a:off x="1911251" y="1321493"/>
              <a:ext cx="437774" cy="33086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012" b="1" dirty="0">
                  <a:solidFill>
                    <a:srgbClr val="037A9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在此输入标题</a:t>
              </a:r>
            </a:p>
          </p:txBody>
        </p:sp>
        <p:sp>
          <p:nvSpPr>
            <p:cNvPr id="37" name="矩形 36"/>
            <p:cNvSpPr/>
            <p:nvPr/>
          </p:nvSpPr>
          <p:spPr>
            <a:xfrm>
              <a:off x="1911251" y="1631551"/>
              <a:ext cx="1373453" cy="554141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r>
                <a:rPr lang="zh-CN" altLang="en-US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" panose="020B0502040204020203" pitchFamily="34" charset="0"/>
                </a:rPr>
                <a:t>请在此输入详细文字信息和简介</a:t>
              </a:r>
              <a:r>
                <a:rPr lang="en-US" altLang="zh-CN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" panose="020B0502040204020203" pitchFamily="34" charset="0"/>
                </a:rPr>
                <a:t>,</a:t>
              </a:r>
              <a:r>
                <a:rPr lang="zh-CN" altLang="en-US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" panose="020B0502040204020203" pitchFamily="34" charset="0"/>
                </a:rPr>
                <a:t>请在此输入详细文字信息和简介</a:t>
              </a:r>
              <a:r>
                <a:rPr lang="en-US" altLang="zh-CN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" panose="020B0502040204020203" pitchFamily="34" charset="0"/>
                </a:rPr>
                <a:t>,</a:t>
              </a:r>
              <a:r>
                <a:rPr lang="zh-CN" altLang="en-US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" panose="020B0502040204020203" pitchFamily="34" charset="0"/>
                </a:rPr>
                <a:t>请在此输入详细文字信息和简介</a:t>
              </a:r>
              <a:r>
                <a:rPr lang="en-US" altLang="zh-CN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" panose="020B0502040204020203" pitchFamily="34" charset="0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4227295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0">
        <p15:prstTrans prst="wind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2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2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293117" y="242680"/>
            <a:ext cx="3104449" cy="369332"/>
            <a:chOff x="585861" y="319364"/>
            <a:chExt cx="4139268" cy="492443"/>
          </a:xfrm>
        </p:grpSpPr>
        <p:sp>
          <p:nvSpPr>
            <p:cNvPr id="5" name="文本框 23"/>
            <p:cNvSpPr txBox="1"/>
            <p:nvPr/>
          </p:nvSpPr>
          <p:spPr>
            <a:xfrm>
              <a:off x="718210" y="319364"/>
              <a:ext cx="2184788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8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标题文字内容 </a:t>
              </a:r>
              <a:endPara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等腰三角形 5"/>
            <p:cNvSpPr/>
            <p:nvPr/>
          </p:nvSpPr>
          <p:spPr>
            <a:xfrm rot="16200000" flipH="1" flipV="1">
              <a:off x="509927" y="489745"/>
              <a:ext cx="304323" cy="152455"/>
            </a:xfrm>
            <a:prstGeom prst="triangle">
              <a:avLst/>
            </a:prstGeom>
            <a:solidFill>
              <a:srgbClr val="E2532A"/>
            </a:soli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>
                <a:solidFill>
                  <a:srgbClr val="080808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" name="文本框 23"/>
            <p:cNvSpPr txBox="1"/>
            <p:nvPr/>
          </p:nvSpPr>
          <p:spPr>
            <a:xfrm>
              <a:off x="2497594" y="429775"/>
              <a:ext cx="2227535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5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Click </a:t>
              </a:r>
              <a:r>
                <a:rPr lang="en-US" altLang="zh-CN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here to add Title</a:t>
              </a:r>
              <a:endPara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8" name="直接连接符 7"/>
          <p:cNvCxnSpPr/>
          <p:nvPr/>
        </p:nvCxnSpPr>
        <p:spPr>
          <a:xfrm>
            <a:off x="4356032" y="1551973"/>
            <a:ext cx="199770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组合 8"/>
          <p:cNvGrpSpPr/>
          <p:nvPr/>
        </p:nvGrpSpPr>
        <p:grpSpPr>
          <a:xfrm rot="16200000">
            <a:off x="2219601" y="2349829"/>
            <a:ext cx="2214212" cy="623254"/>
            <a:chOff x="9094388" y="3131023"/>
            <a:chExt cx="1220012" cy="566265"/>
          </a:xfrm>
        </p:grpSpPr>
        <p:sp>
          <p:nvSpPr>
            <p:cNvPr id="10" name="Line 128"/>
            <p:cNvSpPr>
              <a:spLocks noChangeShapeType="1"/>
            </p:cNvSpPr>
            <p:nvPr/>
          </p:nvSpPr>
          <p:spPr bwMode="auto">
            <a:xfrm>
              <a:off x="9702801" y="3131023"/>
              <a:ext cx="0" cy="564678"/>
            </a:xfrm>
            <a:prstGeom prst="line">
              <a:avLst/>
            </a:prstGeom>
            <a:noFill/>
            <a:ln w="12700" cap="flat">
              <a:solidFill>
                <a:srgbClr val="55735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62" tIns="34281" rIns="68562" bIns="34281" numCol="1" anchor="t" anchorCtr="0" compatLnSpc="1"/>
            <a:lstStyle/>
            <a:p>
              <a:endParaRPr lang="zh-CN" altLang="en-US" sz="1012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Line 129"/>
            <p:cNvSpPr>
              <a:spLocks noChangeShapeType="1"/>
            </p:cNvSpPr>
            <p:nvPr/>
          </p:nvSpPr>
          <p:spPr bwMode="auto">
            <a:xfrm flipH="1">
              <a:off x="9094388" y="3492501"/>
              <a:ext cx="1219891" cy="0"/>
            </a:xfrm>
            <a:prstGeom prst="line">
              <a:avLst/>
            </a:prstGeom>
            <a:noFill/>
            <a:ln w="12700" cap="flat">
              <a:solidFill>
                <a:srgbClr val="55735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62" tIns="34281" rIns="68562" bIns="34281" numCol="1" anchor="t" anchorCtr="0" compatLnSpc="1"/>
            <a:lstStyle/>
            <a:p>
              <a:endParaRPr lang="zh-CN" altLang="en-US" sz="1012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Line 130"/>
            <p:cNvSpPr>
              <a:spLocks noChangeShapeType="1"/>
            </p:cNvSpPr>
            <p:nvPr/>
          </p:nvSpPr>
          <p:spPr bwMode="auto">
            <a:xfrm>
              <a:off x="9094683" y="3487738"/>
              <a:ext cx="0" cy="209550"/>
            </a:xfrm>
            <a:prstGeom prst="line">
              <a:avLst/>
            </a:prstGeom>
            <a:noFill/>
            <a:ln w="12700" cap="flat">
              <a:solidFill>
                <a:srgbClr val="55735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62" tIns="34281" rIns="68562" bIns="34281" numCol="1" anchor="t" anchorCtr="0" compatLnSpc="1"/>
            <a:lstStyle/>
            <a:p>
              <a:endParaRPr lang="zh-CN" altLang="en-US" sz="1012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Line 131"/>
            <p:cNvSpPr>
              <a:spLocks noChangeShapeType="1"/>
            </p:cNvSpPr>
            <p:nvPr/>
          </p:nvSpPr>
          <p:spPr bwMode="auto">
            <a:xfrm>
              <a:off x="10314400" y="3487738"/>
              <a:ext cx="0" cy="209550"/>
            </a:xfrm>
            <a:prstGeom prst="line">
              <a:avLst/>
            </a:prstGeom>
            <a:noFill/>
            <a:ln w="12700" cap="flat">
              <a:solidFill>
                <a:srgbClr val="55735B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62" tIns="34281" rIns="68562" bIns="34281" numCol="1" anchor="t" anchorCtr="0" compatLnSpc="1"/>
            <a:lstStyle/>
            <a:p>
              <a:endParaRPr lang="zh-CN" altLang="en-US" sz="1012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1656435" y="1932293"/>
            <a:ext cx="1403790" cy="1403790"/>
            <a:chOff x="1677608" y="2996952"/>
            <a:chExt cx="1395643" cy="1395643"/>
          </a:xfrm>
        </p:grpSpPr>
        <p:sp>
          <p:nvSpPr>
            <p:cNvPr id="15" name="Oval 60"/>
            <p:cNvSpPr>
              <a:spLocks noChangeAspect="1"/>
            </p:cNvSpPr>
            <p:nvPr/>
          </p:nvSpPr>
          <p:spPr>
            <a:xfrm>
              <a:off x="1677608" y="2996952"/>
              <a:ext cx="1395643" cy="1395643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81000"/>
                  </a:schemeClr>
                </a:gs>
                <a:gs pos="0">
                  <a:schemeClr val="bg1">
                    <a:lumMod val="99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317500" dist="1143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>
                <a:solidFill>
                  <a:prstClr val="white"/>
                </a:solidFill>
              </a:endParaRPr>
            </a:p>
          </p:txBody>
        </p:sp>
        <p:sp>
          <p:nvSpPr>
            <p:cNvPr id="16" name="Oval 29"/>
            <p:cNvSpPr>
              <a:spLocks noChangeAspect="1"/>
            </p:cNvSpPr>
            <p:nvPr/>
          </p:nvSpPr>
          <p:spPr>
            <a:xfrm>
              <a:off x="1850114" y="3169458"/>
              <a:ext cx="1050630" cy="1050630"/>
            </a:xfrm>
            <a:prstGeom prst="ellipse">
              <a:avLst/>
            </a:prstGeom>
            <a:gradFill>
              <a:gsLst>
                <a:gs pos="0">
                  <a:srgbClr val="DC4A1B"/>
                </a:gs>
                <a:gs pos="100000">
                  <a:srgbClr val="F66C47"/>
                </a:gs>
              </a:gsLst>
              <a:lin ang="5400000" scaled="1"/>
            </a:gradFill>
            <a:ln w="120650">
              <a:gradFill flip="none" rotWithShape="1">
                <a:gsLst>
                  <a:gs pos="0">
                    <a:schemeClr val="bg1">
                      <a:lumMod val="78000"/>
                    </a:schemeClr>
                  </a:gs>
                  <a:gs pos="100000">
                    <a:schemeClr val="bg1">
                      <a:lumMod val="98000"/>
                    </a:schemeClr>
                  </a:gs>
                </a:gsLst>
                <a:lin ang="5400000" scaled="1"/>
                <a:tileRect/>
              </a:gradFill>
            </a:ln>
            <a:effectLst>
              <a:innerShdw blurRad="330200" dist="165100" dir="16200000">
                <a:prstClr val="black">
                  <a:alpha val="5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99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DIN-BoldItalic" pitchFamily="50" charset="0"/>
                </a:rPr>
                <a:t></a:t>
              </a: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2152195" y="2364229"/>
            <a:ext cx="412270" cy="572528"/>
            <a:chOff x="8032306" y="5624901"/>
            <a:chExt cx="429201" cy="596039"/>
          </a:xfrm>
          <a:solidFill>
            <a:schemeClr val="bg1"/>
          </a:solidFill>
        </p:grpSpPr>
        <p:sp>
          <p:nvSpPr>
            <p:cNvPr id="18" name="Freeform 276"/>
            <p:cNvSpPr/>
            <p:nvPr/>
          </p:nvSpPr>
          <p:spPr bwMode="auto">
            <a:xfrm>
              <a:off x="8032306" y="5715047"/>
              <a:ext cx="429201" cy="505893"/>
            </a:xfrm>
            <a:custGeom>
              <a:avLst/>
              <a:gdLst>
                <a:gd name="T0" fmla="*/ 166 w 203"/>
                <a:gd name="T1" fmla="*/ 0 h 239"/>
                <a:gd name="T2" fmla="*/ 166 w 203"/>
                <a:gd name="T3" fmla="*/ 22 h 239"/>
                <a:gd name="T4" fmla="*/ 181 w 203"/>
                <a:gd name="T5" fmla="*/ 37 h 239"/>
                <a:gd name="T6" fmla="*/ 181 w 203"/>
                <a:gd name="T7" fmla="*/ 203 h 239"/>
                <a:gd name="T8" fmla="*/ 166 w 203"/>
                <a:gd name="T9" fmla="*/ 218 h 239"/>
                <a:gd name="T10" fmla="*/ 36 w 203"/>
                <a:gd name="T11" fmla="*/ 218 h 239"/>
                <a:gd name="T12" fmla="*/ 22 w 203"/>
                <a:gd name="T13" fmla="*/ 203 h 239"/>
                <a:gd name="T14" fmla="*/ 22 w 203"/>
                <a:gd name="T15" fmla="*/ 37 h 239"/>
                <a:gd name="T16" fmla="*/ 36 w 203"/>
                <a:gd name="T17" fmla="*/ 22 h 239"/>
                <a:gd name="T18" fmla="*/ 36 w 203"/>
                <a:gd name="T19" fmla="*/ 0 h 239"/>
                <a:gd name="T20" fmla="*/ 0 w 203"/>
                <a:gd name="T21" fmla="*/ 37 h 239"/>
                <a:gd name="T22" fmla="*/ 0 w 203"/>
                <a:gd name="T23" fmla="*/ 203 h 239"/>
                <a:gd name="T24" fmla="*/ 36 w 203"/>
                <a:gd name="T25" fmla="*/ 239 h 239"/>
                <a:gd name="T26" fmla="*/ 166 w 203"/>
                <a:gd name="T27" fmla="*/ 239 h 239"/>
                <a:gd name="T28" fmla="*/ 203 w 203"/>
                <a:gd name="T29" fmla="*/ 203 h 239"/>
                <a:gd name="T30" fmla="*/ 203 w 203"/>
                <a:gd name="T31" fmla="*/ 37 h 239"/>
                <a:gd name="T32" fmla="*/ 166 w 203"/>
                <a:gd name="T33" fmla="*/ 0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3" h="239">
                  <a:moveTo>
                    <a:pt x="166" y="0"/>
                  </a:moveTo>
                  <a:cubicBezTo>
                    <a:pt x="166" y="22"/>
                    <a:pt x="166" y="22"/>
                    <a:pt x="166" y="22"/>
                  </a:cubicBezTo>
                  <a:cubicBezTo>
                    <a:pt x="174" y="22"/>
                    <a:pt x="181" y="29"/>
                    <a:pt x="181" y="37"/>
                  </a:cubicBezTo>
                  <a:cubicBezTo>
                    <a:pt x="181" y="203"/>
                    <a:pt x="181" y="203"/>
                    <a:pt x="181" y="203"/>
                  </a:cubicBezTo>
                  <a:cubicBezTo>
                    <a:pt x="181" y="211"/>
                    <a:pt x="174" y="218"/>
                    <a:pt x="166" y="218"/>
                  </a:cubicBezTo>
                  <a:cubicBezTo>
                    <a:pt x="36" y="218"/>
                    <a:pt x="36" y="218"/>
                    <a:pt x="36" y="218"/>
                  </a:cubicBezTo>
                  <a:cubicBezTo>
                    <a:pt x="28" y="218"/>
                    <a:pt x="22" y="211"/>
                    <a:pt x="22" y="203"/>
                  </a:cubicBezTo>
                  <a:cubicBezTo>
                    <a:pt x="22" y="37"/>
                    <a:pt x="22" y="37"/>
                    <a:pt x="22" y="37"/>
                  </a:cubicBezTo>
                  <a:cubicBezTo>
                    <a:pt x="22" y="29"/>
                    <a:pt x="28" y="22"/>
                    <a:pt x="36" y="22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16" y="0"/>
                    <a:pt x="0" y="17"/>
                    <a:pt x="0" y="37"/>
                  </a:cubicBezTo>
                  <a:cubicBezTo>
                    <a:pt x="0" y="203"/>
                    <a:pt x="0" y="203"/>
                    <a:pt x="0" y="203"/>
                  </a:cubicBezTo>
                  <a:cubicBezTo>
                    <a:pt x="0" y="223"/>
                    <a:pt x="16" y="239"/>
                    <a:pt x="36" y="239"/>
                  </a:cubicBezTo>
                  <a:cubicBezTo>
                    <a:pt x="166" y="239"/>
                    <a:pt x="166" y="239"/>
                    <a:pt x="166" y="239"/>
                  </a:cubicBezTo>
                  <a:cubicBezTo>
                    <a:pt x="186" y="239"/>
                    <a:pt x="203" y="223"/>
                    <a:pt x="203" y="203"/>
                  </a:cubicBezTo>
                  <a:cubicBezTo>
                    <a:pt x="203" y="37"/>
                    <a:pt x="203" y="37"/>
                    <a:pt x="203" y="37"/>
                  </a:cubicBezTo>
                  <a:cubicBezTo>
                    <a:pt x="203" y="17"/>
                    <a:pt x="186" y="0"/>
                    <a:pt x="1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62" tIns="34281" rIns="68562" bIns="34281" numCol="1" anchor="t" anchorCtr="0" compatLnSpc="1"/>
            <a:lstStyle/>
            <a:p>
              <a:endParaRPr lang="en-US" sz="1012">
                <a:solidFill>
                  <a:prstClr val="black"/>
                </a:solidFill>
              </a:endParaRPr>
            </a:p>
          </p:txBody>
        </p:sp>
        <p:sp>
          <p:nvSpPr>
            <p:cNvPr id="19" name="Freeform 277"/>
            <p:cNvSpPr/>
            <p:nvPr/>
          </p:nvSpPr>
          <p:spPr bwMode="auto">
            <a:xfrm>
              <a:off x="8139943" y="5624901"/>
              <a:ext cx="213928" cy="137237"/>
            </a:xfrm>
            <a:custGeom>
              <a:avLst/>
              <a:gdLst>
                <a:gd name="T0" fmla="*/ 101 w 101"/>
                <a:gd name="T1" fmla="*/ 29 h 65"/>
                <a:gd name="T2" fmla="*/ 79 w 101"/>
                <a:gd name="T3" fmla="*/ 29 h 65"/>
                <a:gd name="T4" fmla="*/ 50 w 101"/>
                <a:gd name="T5" fmla="*/ 0 h 65"/>
                <a:gd name="T6" fmla="*/ 21 w 101"/>
                <a:gd name="T7" fmla="*/ 29 h 65"/>
                <a:gd name="T8" fmla="*/ 0 w 101"/>
                <a:gd name="T9" fmla="*/ 29 h 65"/>
                <a:gd name="T10" fmla="*/ 0 w 101"/>
                <a:gd name="T11" fmla="*/ 65 h 65"/>
                <a:gd name="T12" fmla="*/ 101 w 101"/>
                <a:gd name="T13" fmla="*/ 65 h 65"/>
                <a:gd name="T14" fmla="*/ 101 w 101"/>
                <a:gd name="T15" fmla="*/ 29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1" h="65">
                  <a:moveTo>
                    <a:pt x="101" y="29"/>
                  </a:moveTo>
                  <a:cubicBezTo>
                    <a:pt x="79" y="29"/>
                    <a:pt x="79" y="29"/>
                    <a:pt x="79" y="29"/>
                  </a:cubicBezTo>
                  <a:cubicBezTo>
                    <a:pt x="79" y="13"/>
                    <a:pt x="66" y="0"/>
                    <a:pt x="50" y="0"/>
                  </a:cubicBezTo>
                  <a:cubicBezTo>
                    <a:pt x="34" y="0"/>
                    <a:pt x="21" y="13"/>
                    <a:pt x="21" y="29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01" y="65"/>
                    <a:pt x="101" y="65"/>
                    <a:pt x="101" y="65"/>
                  </a:cubicBezTo>
                  <a:lnTo>
                    <a:pt x="101" y="2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62" tIns="34281" rIns="68562" bIns="34281" numCol="1" anchor="t" anchorCtr="0" compatLnSpc="1"/>
            <a:lstStyle/>
            <a:p>
              <a:endParaRPr lang="en-US" sz="1012">
                <a:solidFill>
                  <a:prstClr val="black"/>
                </a:solidFill>
              </a:endParaRPr>
            </a:p>
          </p:txBody>
        </p:sp>
        <p:sp>
          <p:nvSpPr>
            <p:cNvPr id="20" name="Rectangle 278"/>
            <p:cNvSpPr>
              <a:spLocks noChangeArrowheads="1"/>
            </p:cNvSpPr>
            <p:nvPr/>
          </p:nvSpPr>
          <p:spPr bwMode="auto">
            <a:xfrm>
              <a:off x="8123797" y="5837484"/>
              <a:ext cx="244874" cy="32291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68562" tIns="34281" rIns="68562" bIns="34281" numCol="1" anchor="t" anchorCtr="0" compatLnSpc="1"/>
            <a:lstStyle/>
            <a:p>
              <a:endParaRPr lang="en-US" sz="1012">
                <a:solidFill>
                  <a:prstClr val="black"/>
                </a:solidFill>
              </a:endParaRPr>
            </a:p>
          </p:txBody>
        </p:sp>
        <p:sp>
          <p:nvSpPr>
            <p:cNvPr id="21" name="Rectangle 279"/>
            <p:cNvSpPr>
              <a:spLocks noChangeArrowheads="1"/>
            </p:cNvSpPr>
            <p:nvPr/>
          </p:nvSpPr>
          <p:spPr bwMode="auto">
            <a:xfrm>
              <a:off x="8123797" y="5914175"/>
              <a:ext cx="244874" cy="32291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68562" tIns="34281" rIns="68562" bIns="34281" numCol="1" anchor="t" anchorCtr="0" compatLnSpc="1"/>
            <a:lstStyle/>
            <a:p>
              <a:endParaRPr lang="en-US" sz="1012">
                <a:solidFill>
                  <a:prstClr val="black"/>
                </a:solidFill>
              </a:endParaRPr>
            </a:p>
          </p:txBody>
        </p:sp>
        <p:sp>
          <p:nvSpPr>
            <p:cNvPr id="22" name="Rectangle 280"/>
            <p:cNvSpPr>
              <a:spLocks noChangeArrowheads="1"/>
            </p:cNvSpPr>
            <p:nvPr/>
          </p:nvSpPr>
          <p:spPr bwMode="auto">
            <a:xfrm>
              <a:off x="8123797" y="5992211"/>
              <a:ext cx="244874" cy="296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68562" tIns="34281" rIns="68562" bIns="34281" numCol="1" anchor="t" anchorCtr="0" compatLnSpc="1"/>
            <a:lstStyle/>
            <a:p>
              <a:endParaRPr lang="en-US" sz="1012">
                <a:solidFill>
                  <a:prstClr val="black"/>
                </a:solidFill>
              </a:endParaRPr>
            </a:p>
          </p:txBody>
        </p:sp>
        <p:sp>
          <p:nvSpPr>
            <p:cNvPr id="23" name="Rectangle 281"/>
            <p:cNvSpPr>
              <a:spLocks noChangeArrowheads="1"/>
            </p:cNvSpPr>
            <p:nvPr/>
          </p:nvSpPr>
          <p:spPr bwMode="auto">
            <a:xfrm>
              <a:off x="8123797" y="6068903"/>
              <a:ext cx="244874" cy="296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68562" tIns="34281" rIns="68562" bIns="34281" numCol="1" anchor="t" anchorCtr="0" compatLnSpc="1"/>
            <a:lstStyle/>
            <a:p>
              <a:endParaRPr lang="en-US" sz="1012">
                <a:solidFill>
                  <a:prstClr val="black"/>
                </a:solidFill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3654137" y="1126109"/>
            <a:ext cx="851730" cy="851730"/>
            <a:chOff x="1677608" y="2996952"/>
            <a:chExt cx="1395643" cy="1395643"/>
          </a:xfrm>
        </p:grpSpPr>
        <p:sp>
          <p:nvSpPr>
            <p:cNvPr id="25" name="Oval 60"/>
            <p:cNvSpPr>
              <a:spLocks noChangeAspect="1"/>
            </p:cNvSpPr>
            <p:nvPr/>
          </p:nvSpPr>
          <p:spPr>
            <a:xfrm>
              <a:off x="1677608" y="2996952"/>
              <a:ext cx="1395643" cy="1395643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81000"/>
                  </a:schemeClr>
                </a:gs>
                <a:gs pos="0">
                  <a:schemeClr val="bg1">
                    <a:lumMod val="99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317500" dist="1143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>
                <a:solidFill>
                  <a:prstClr val="white"/>
                </a:solidFill>
              </a:endParaRPr>
            </a:p>
          </p:txBody>
        </p:sp>
        <p:sp>
          <p:nvSpPr>
            <p:cNvPr id="26" name="Oval 29"/>
            <p:cNvSpPr>
              <a:spLocks noChangeAspect="1"/>
            </p:cNvSpPr>
            <p:nvPr/>
          </p:nvSpPr>
          <p:spPr>
            <a:xfrm>
              <a:off x="1850114" y="3169458"/>
              <a:ext cx="1050630" cy="1050630"/>
            </a:xfrm>
            <a:prstGeom prst="ellipse">
              <a:avLst/>
            </a:prstGeom>
            <a:gradFill>
              <a:gsLst>
                <a:gs pos="0">
                  <a:srgbClr val="C72319"/>
                </a:gs>
                <a:gs pos="100000">
                  <a:srgbClr val="F34347"/>
                </a:gs>
              </a:gsLst>
              <a:lin ang="5400000" scaled="1"/>
            </a:gradFill>
            <a:ln w="120650">
              <a:gradFill flip="none" rotWithShape="1">
                <a:gsLst>
                  <a:gs pos="0">
                    <a:schemeClr val="bg1">
                      <a:lumMod val="78000"/>
                    </a:schemeClr>
                  </a:gs>
                  <a:gs pos="100000">
                    <a:schemeClr val="bg1">
                      <a:lumMod val="98000"/>
                    </a:schemeClr>
                  </a:gs>
                </a:gsLst>
                <a:lin ang="5400000" scaled="1"/>
                <a:tileRect/>
              </a:gradFill>
            </a:ln>
            <a:effectLst>
              <a:innerShdw blurRad="330200" dist="114300" dir="16200000">
                <a:prstClr val="black">
                  <a:alpha val="5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99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DIN-BoldItalic" pitchFamily="50" charset="0"/>
                </a:rPr>
                <a:t></a:t>
              </a: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3921362" y="1408622"/>
            <a:ext cx="317280" cy="292542"/>
            <a:chOff x="7339246" y="1487600"/>
            <a:chExt cx="423150" cy="390158"/>
          </a:xfrm>
        </p:grpSpPr>
        <p:sp>
          <p:nvSpPr>
            <p:cNvPr id="28" name="Freeform 364"/>
            <p:cNvSpPr/>
            <p:nvPr/>
          </p:nvSpPr>
          <p:spPr bwMode="auto">
            <a:xfrm>
              <a:off x="7339246" y="1689008"/>
              <a:ext cx="423150" cy="188750"/>
            </a:xfrm>
            <a:custGeom>
              <a:avLst/>
              <a:gdLst>
                <a:gd name="T0" fmla="*/ 222 w 262"/>
                <a:gd name="T1" fmla="*/ 18 h 94"/>
                <a:gd name="T2" fmla="*/ 205 w 262"/>
                <a:gd name="T3" fmla="*/ 18 h 94"/>
                <a:gd name="T4" fmla="*/ 205 w 262"/>
                <a:gd name="T5" fmla="*/ 0 h 94"/>
                <a:gd name="T6" fmla="*/ 57 w 262"/>
                <a:gd name="T7" fmla="*/ 0 h 94"/>
                <a:gd name="T8" fmla="*/ 57 w 262"/>
                <a:gd name="T9" fmla="*/ 18 h 94"/>
                <a:gd name="T10" fmla="*/ 40 w 262"/>
                <a:gd name="T11" fmla="*/ 18 h 94"/>
                <a:gd name="T12" fmla="*/ 40 w 262"/>
                <a:gd name="T13" fmla="*/ 0 h 94"/>
                <a:gd name="T14" fmla="*/ 0 w 262"/>
                <a:gd name="T15" fmla="*/ 0 h 94"/>
                <a:gd name="T16" fmla="*/ 0 w 262"/>
                <a:gd name="T17" fmla="*/ 83 h 94"/>
                <a:gd name="T18" fmla="*/ 11 w 262"/>
                <a:gd name="T19" fmla="*/ 94 h 94"/>
                <a:gd name="T20" fmla="*/ 251 w 262"/>
                <a:gd name="T21" fmla="*/ 94 h 94"/>
                <a:gd name="T22" fmla="*/ 262 w 262"/>
                <a:gd name="T23" fmla="*/ 83 h 94"/>
                <a:gd name="T24" fmla="*/ 262 w 262"/>
                <a:gd name="T25" fmla="*/ 0 h 94"/>
                <a:gd name="T26" fmla="*/ 222 w 262"/>
                <a:gd name="T27" fmla="*/ 0 h 94"/>
                <a:gd name="T28" fmla="*/ 222 w 262"/>
                <a:gd name="T29" fmla="*/ 18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62" h="94">
                  <a:moveTo>
                    <a:pt x="222" y="18"/>
                  </a:moveTo>
                  <a:cubicBezTo>
                    <a:pt x="205" y="18"/>
                    <a:pt x="205" y="18"/>
                    <a:pt x="205" y="18"/>
                  </a:cubicBezTo>
                  <a:cubicBezTo>
                    <a:pt x="205" y="0"/>
                    <a:pt x="205" y="0"/>
                    <a:pt x="205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7" y="18"/>
                    <a:pt x="57" y="18"/>
                    <a:pt x="57" y="18"/>
                  </a:cubicBezTo>
                  <a:cubicBezTo>
                    <a:pt x="40" y="18"/>
                    <a:pt x="40" y="18"/>
                    <a:pt x="40" y="18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9"/>
                    <a:pt x="5" y="94"/>
                    <a:pt x="11" y="94"/>
                  </a:cubicBezTo>
                  <a:cubicBezTo>
                    <a:pt x="251" y="94"/>
                    <a:pt x="251" y="94"/>
                    <a:pt x="251" y="94"/>
                  </a:cubicBezTo>
                  <a:cubicBezTo>
                    <a:pt x="258" y="94"/>
                    <a:pt x="262" y="89"/>
                    <a:pt x="262" y="83"/>
                  </a:cubicBezTo>
                  <a:cubicBezTo>
                    <a:pt x="262" y="0"/>
                    <a:pt x="262" y="0"/>
                    <a:pt x="262" y="0"/>
                  </a:cubicBezTo>
                  <a:cubicBezTo>
                    <a:pt x="222" y="0"/>
                    <a:pt x="222" y="0"/>
                    <a:pt x="222" y="0"/>
                  </a:cubicBezTo>
                  <a:lnTo>
                    <a:pt x="222" y="1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68562" tIns="34281" rIns="68562" bIns="34281" numCol="1" anchor="t" anchorCtr="0" compatLnSpc="1"/>
            <a:lstStyle/>
            <a:p>
              <a:endParaRPr lang="zh-CN" altLang="en-US" sz="1012"/>
            </a:p>
          </p:txBody>
        </p:sp>
        <p:sp>
          <p:nvSpPr>
            <p:cNvPr id="29" name="Freeform 365"/>
            <p:cNvSpPr/>
            <p:nvPr/>
          </p:nvSpPr>
          <p:spPr bwMode="auto">
            <a:xfrm>
              <a:off x="7339246" y="1552399"/>
              <a:ext cx="423150" cy="128060"/>
            </a:xfrm>
            <a:custGeom>
              <a:avLst/>
              <a:gdLst>
                <a:gd name="T0" fmla="*/ 251 w 262"/>
                <a:gd name="T1" fmla="*/ 0 h 45"/>
                <a:gd name="T2" fmla="*/ 11 w 262"/>
                <a:gd name="T3" fmla="*/ 0 h 45"/>
                <a:gd name="T4" fmla="*/ 0 w 262"/>
                <a:gd name="T5" fmla="*/ 11 h 45"/>
                <a:gd name="T6" fmla="*/ 0 w 262"/>
                <a:gd name="T7" fmla="*/ 45 h 45"/>
                <a:gd name="T8" fmla="*/ 40 w 262"/>
                <a:gd name="T9" fmla="*/ 45 h 45"/>
                <a:gd name="T10" fmla="*/ 40 w 262"/>
                <a:gd name="T11" fmla="*/ 34 h 45"/>
                <a:gd name="T12" fmla="*/ 57 w 262"/>
                <a:gd name="T13" fmla="*/ 34 h 45"/>
                <a:gd name="T14" fmla="*/ 57 w 262"/>
                <a:gd name="T15" fmla="*/ 45 h 45"/>
                <a:gd name="T16" fmla="*/ 205 w 262"/>
                <a:gd name="T17" fmla="*/ 45 h 45"/>
                <a:gd name="T18" fmla="*/ 205 w 262"/>
                <a:gd name="T19" fmla="*/ 34 h 45"/>
                <a:gd name="T20" fmla="*/ 222 w 262"/>
                <a:gd name="T21" fmla="*/ 34 h 45"/>
                <a:gd name="T22" fmla="*/ 222 w 262"/>
                <a:gd name="T23" fmla="*/ 45 h 45"/>
                <a:gd name="T24" fmla="*/ 262 w 262"/>
                <a:gd name="T25" fmla="*/ 45 h 45"/>
                <a:gd name="T26" fmla="*/ 262 w 262"/>
                <a:gd name="T27" fmla="*/ 11 h 45"/>
                <a:gd name="T28" fmla="*/ 251 w 262"/>
                <a:gd name="T29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62" h="45">
                  <a:moveTo>
                    <a:pt x="251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40" y="45"/>
                    <a:pt x="40" y="45"/>
                    <a:pt x="40" y="45"/>
                  </a:cubicBezTo>
                  <a:cubicBezTo>
                    <a:pt x="40" y="34"/>
                    <a:pt x="40" y="34"/>
                    <a:pt x="40" y="34"/>
                  </a:cubicBezTo>
                  <a:cubicBezTo>
                    <a:pt x="57" y="34"/>
                    <a:pt x="57" y="34"/>
                    <a:pt x="57" y="34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205" y="45"/>
                    <a:pt x="205" y="45"/>
                    <a:pt x="205" y="45"/>
                  </a:cubicBezTo>
                  <a:cubicBezTo>
                    <a:pt x="205" y="34"/>
                    <a:pt x="205" y="34"/>
                    <a:pt x="205" y="34"/>
                  </a:cubicBezTo>
                  <a:cubicBezTo>
                    <a:pt x="222" y="34"/>
                    <a:pt x="222" y="34"/>
                    <a:pt x="222" y="34"/>
                  </a:cubicBezTo>
                  <a:cubicBezTo>
                    <a:pt x="222" y="45"/>
                    <a:pt x="222" y="45"/>
                    <a:pt x="222" y="45"/>
                  </a:cubicBezTo>
                  <a:cubicBezTo>
                    <a:pt x="262" y="45"/>
                    <a:pt x="262" y="45"/>
                    <a:pt x="262" y="45"/>
                  </a:cubicBezTo>
                  <a:cubicBezTo>
                    <a:pt x="262" y="11"/>
                    <a:pt x="262" y="11"/>
                    <a:pt x="262" y="11"/>
                  </a:cubicBezTo>
                  <a:cubicBezTo>
                    <a:pt x="262" y="5"/>
                    <a:pt x="258" y="0"/>
                    <a:pt x="2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68562" tIns="34281" rIns="68562" bIns="34281" numCol="1" anchor="t" anchorCtr="0" compatLnSpc="1"/>
            <a:lstStyle/>
            <a:p>
              <a:endParaRPr lang="zh-CN" altLang="en-US" sz="1012"/>
            </a:p>
          </p:txBody>
        </p:sp>
        <p:sp>
          <p:nvSpPr>
            <p:cNvPr id="30" name="Freeform 366"/>
            <p:cNvSpPr/>
            <p:nvPr/>
          </p:nvSpPr>
          <p:spPr bwMode="auto">
            <a:xfrm>
              <a:off x="7443155" y="1487600"/>
              <a:ext cx="215332" cy="79403"/>
            </a:xfrm>
            <a:custGeom>
              <a:avLst/>
              <a:gdLst>
                <a:gd name="T0" fmla="*/ 132 w 132"/>
                <a:gd name="T1" fmla="*/ 63 h 63"/>
                <a:gd name="T2" fmla="*/ 115 w 132"/>
                <a:gd name="T3" fmla="*/ 63 h 63"/>
                <a:gd name="T4" fmla="*/ 115 w 132"/>
                <a:gd name="T5" fmla="*/ 20 h 63"/>
                <a:gd name="T6" fmla="*/ 112 w 132"/>
                <a:gd name="T7" fmla="*/ 17 h 63"/>
                <a:gd name="T8" fmla="*/ 20 w 132"/>
                <a:gd name="T9" fmla="*/ 17 h 63"/>
                <a:gd name="T10" fmla="*/ 18 w 132"/>
                <a:gd name="T11" fmla="*/ 20 h 63"/>
                <a:gd name="T12" fmla="*/ 18 w 132"/>
                <a:gd name="T13" fmla="*/ 63 h 63"/>
                <a:gd name="T14" fmla="*/ 0 w 132"/>
                <a:gd name="T15" fmla="*/ 63 h 63"/>
                <a:gd name="T16" fmla="*/ 0 w 132"/>
                <a:gd name="T17" fmla="*/ 20 h 63"/>
                <a:gd name="T18" fmla="*/ 20 w 132"/>
                <a:gd name="T19" fmla="*/ 0 h 63"/>
                <a:gd name="T20" fmla="*/ 112 w 132"/>
                <a:gd name="T21" fmla="*/ 0 h 63"/>
                <a:gd name="T22" fmla="*/ 132 w 132"/>
                <a:gd name="T23" fmla="*/ 20 h 63"/>
                <a:gd name="T24" fmla="*/ 132 w 132"/>
                <a:gd name="T25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2" h="63">
                  <a:moveTo>
                    <a:pt x="132" y="63"/>
                  </a:moveTo>
                  <a:cubicBezTo>
                    <a:pt x="115" y="63"/>
                    <a:pt x="115" y="63"/>
                    <a:pt x="115" y="63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5" y="18"/>
                    <a:pt x="114" y="17"/>
                    <a:pt x="112" y="17"/>
                  </a:cubicBezTo>
                  <a:cubicBezTo>
                    <a:pt x="20" y="17"/>
                    <a:pt x="20" y="17"/>
                    <a:pt x="20" y="17"/>
                  </a:cubicBezTo>
                  <a:cubicBezTo>
                    <a:pt x="19" y="17"/>
                    <a:pt x="18" y="18"/>
                    <a:pt x="18" y="20"/>
                  </a:cubicBezTo>
                  <a:cubicBezTo>
                    <a:pt x="18" y="63"/>
                    <a:pt x="18" y="63"/>
                    <a:pt x="18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112" y="0"/>
                    <a:pt x="112" y="0"/>
                    <a:pt x="112" y="0"/>
                  </a:cubicBezTo>
                  <a:cubicBezTo>
                    <a:pt x="123" y="0"/>
                    <a:pt x="132" y="9"/>
                    <a:pt x="132" y="20"/>
                  </a:cubicBezTo>
                  <a:lnTo>
                    <a:pt x="132" y="6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68562" tIns="34281" rIns="68562" bIns="34281" numCol="1" anchor="t" anchorCtr="0" compatLnSpc="1"/>
            <a:lstStyle/>
            <a:p>
              <a:endParaRPr lang="zh-CN" altLang="en-US" sz="1012"/>
            </a:p>
          </p:txBody>
        </p:sp>
      </p:grpSp>
      <p:sp>
        <p:nvSpPr>
          <p:cNvPr id="31" name="矩形 30"/>
          <p:cNvSpPr/>
          <p:nvPr/>
        </p:nvSpPr>
        <p:spPr>
          <a:xfrm>
            <a:off x="4572001" y="1268983"/>
            <a:ext cx="1241815" cy="224974"/>
          </a:xfrm>
          <a:prstGeom prst="rect">
            <a:avLst/>
          </a:prstGeom>
        </p:spPr>
        <p:txBody>
          <a:bodyPr wrap="square" lIns="68555" tIns="34278" rIns="68555" bIns="34278">
            <a:spAutoFit/>
          </a:bodyPr>
          <a:lstStyle/>
          <a:p>
            <a:pPr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012" b="1" dirty="0">
                <a:solidFill>
                  <a:srgbClr val="F3434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点击输入标题</a:t>
            </a:r>
          </a:p>
        </p:txBody>
      </p:sp>
      <p:sp>
        <p:nvSpPr>
          <p:cNvPr id="32" name="矩形 47"/>
          <p:cNvSpPr>
            <a:spLocks noChangeArrowheads="1"/>
          </p:cNvSpPr>
          <p:nvPr/>
        </p:nvSpPr>
        <p:spPr bwMode="auto">
          <a:xfrm>
            <a:off x="4572000" y="1574907"/>
            <a:ext cx="3293508" cy="457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55" tIns="34278" rIns="68555" bIns="34278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sym typeface="微软雅黑" panose="020B0503020204020204" pitchFamily="34" charset="-122"/>
              </a:rPr>
              <a:t>在此录入上述图表的综合说明，在此录入上述图表的综合描述说明。在此录入上述图表的综合说明。</a:t>
            </a:r>
          </a:p>
        </p:txBody>
      </p:sp>
      <p:cxnSp>
        <p:nvCxnSpPr>
          <p:cNvPr id="33" name="直接连接符 32"/>
          <p:cNvCxnSpPr/>
          <p:nvPr/>
        </p:nvCxnSpPr>
        <p:spPr>
          <a:xfrm>
            <a:off x="4356032" y="2685804"/>
            <a:ext cx="199770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组合 33"/>
          <p:cNvGrpSpPr/>
          <p:nvPr/>
        </p:nvGrpSpPr>
        <p:grpSpPr>
          <a:xfrm>
            <a:off x="3654137" y="2259939"/>
            <a:ext cx="851730" cy="851730"/>
            <a:chOff x="1677608" y="2996952"/>
            <a:chExt cx="1395643" cy="1395643"/>
          </a:xfrm>
        </p:grpSpPr>
        <p:sp>
          <p:nvSpPr>
            <p:cNvPr id="35" name="Oval 60"/>
            <p:cNvSpPr>
              <a:spLocks noChangeAspect="1"/>
            </p:cNvSpPr>
            <p:nvPr/>
          </p:nvSpPr>
          <p:spPr>
            <a:xfrm>
              <a:off x="1677608" y="2996952"/>
              <a:ext cx="1395643" cy="1395643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81000"/>
                  </a:schemeClr>
                </a:gs>
                <a:gs pos="0">
                  <a:schemeClr val="bg1">
                    <a:lumMod val="99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317500" dist="1143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>
                <a:solidFill>
                  <a:prstClr val="white"/>
                </a:solidFill>
              </a:endParaRPr>
            </a:p>
          </p:txBody>
        </p:sp>
        <p:sp>
          <p:nvSpPr>
            <p:cNvPr id="36" name="Oval 29"/>
            <p:cNvSpPr>
              <a:spLocks noChangeAspect="1"/>
            </p:cNvSpPr>
            <p:nvPr/>
          </p:nvSpPr>
          <p:spPr>
            <a:xfrm>
              <a:off x="1850114" y="3169458"/>
              <a:ext cx="1050630" cy="1050630"/>
            </a:xfrm>
            <a:prstGeom prst="ellipse">
              <a:avLst/>
            </a:prstGeom>
            <a:gradFill>
              <a:gsLst>
                <a:gs pos="0">
                  <a:srgbClr val="026C68"/>
                </a:gs>
                <a:gs pos="100000">
                  <a:srgbClr val="059188"/>
                </a:gs>
              </a:gsLst>
              <a:lin ang="5400000" scaled="1"/>
            </a:gradFill>
            <a:ln w="120650">
              <a:gradFill flip="none" rotWithShape="1">
                <a:gsLst>
                  <a:gs pos="0">
                    <a:schemeClr val="bg1">
                      <a:lumMod val="78000"/>
                    </a:schemeClr>
                  </a:gs>
                  <a:gs pos="100000">
                    <a:schemeClr val="bg1">
                      <a:lumMod val="98000"/>
                    </a:schemeClr>
                  </a:gs>
                </a:gsLst>
                <a:lin ang="5400000" scaled="1"/>
                <a:tileRect/>
              </a:gradFill>
            </a:ln>
            <a:effectLst>
              <a:innerShdw blurRad="330200" dist="114300" dir="16200000">
                <a:prstClr val="black">
                  <a:alpha val="5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99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DIN-BoldItalic" pitchFamily="50" charset="0"/>
                </a:rPr>
                <a:t></a:t>
              </a:r>
            </a:p>
          </p:txBody>
        </p:sp>
      </p:grpSp>
      <p:sp>
        <p:nvSpPr>
          <p:cNvPr id="37" name="矩形 36"/>
          <p:cNvSpPr/>
          <p:nvPr/>
        </p:nvSpPr>
        <p:spPr>
          <a:xfrm>
            <a:off x="4572001" y="2402814"/>
            <a:ext cx="1241815" cy="224974"/>
          </a:xfrm>
          <a:prstGeom prst="rect">
            <a:avLst/>
          </a:prstGeom>
        </p:spPr>
        <p:txBody>
          <a:bodyPr wrap="square" lIns="68555" tIns="34278" rIns="68555" bIns="34278">
            <a:spAutoFit/>
          </a:bodyPr>
          <a:lstStyle/>
          <a:p>
            <a:pPr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012" b="1" dirty="0">
                <a:solidFill>
                  <a:srgbClr val="05918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点击输入标题</a:t>
            </a:r>
          </a:p>
        </p:txBody>
      </p:sp>
      <p:sp>
        <p:nvSpPr>
          <p:cNvPr id="38" name="矩形 47"/>
          <p:cNvSpPr>
            <a:spLocks noChangeArrowheads="1"/>
          </p:cNvSpPr>
          <p:nvPr/>
        </p:nvSpPr>
        <p:spPr bwMode="auto">
          <a:xfrm>
            <a:off x="4572000" y="2708738"/>
            <a:ext cx="3293508" cy="457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55" tIns="34278" rIns="68555" bIns="34278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sym typeface="微软雅黑" panose="020B0503020204020204" pitchFamily="34" charset="-122"/>
              </a:rPr>
              <a:t>在此录入上述图表的综合说明，在此录入上述图表的综合描述说明。在此录入上述图表的综合说明。</a:t>
            </a:r>
          </a:p>
        </p:txBody>
      </p:sp>
      <p:grpSp>
        <p:nvGrpSpPr>
          <p:cNvPr id="39" name="组合 38"/>
          <p:cNvGrpSpPr/>
          <p:nvPr/>
        </p:nvGrpSpPr>
        <p:grpSpPr>
          <a:xfrm>
            <a:off x="3914060" y="2526422"/>
            <a:ext cx="336553" cy="342670"/>
            <a:chOff x="2000378" y="1974523"/>
            <a:chExt cx="576064" cy="586534"/>
          </a:xfrm>
        </p:grpSpPr>
        <p:sp>
          <p:nvSpPr>
            <p:cNvPr id="40" name="Freeform 562"/>
            <p:cNvSpPr>
              <a:spLocks noEditPoints="1"/>
            </p:cNvSpPr>
            <p:nvPr/>
          </p:nvSpPr>
          <p:spPr bwMode="auto">
            <a:xfrm>
              <a:off x="2000378" y="1974523"/>
              <a:ext cx="576064" cy="504844"/>
            </a:xfrm>
            <a:custGeom>
              <a:avLst/>
              <a:gdLst>
                <a:gd name="T0" fmla="*/ 182 w 233"/>
                <a:gd name="T1" fmla="*/ 7 h 204"/>
                <a:gd name="T2" fmla="*/ 183 w 233"/>
                <a:gd name="T3" fmla="*/ 0 h 204"/>
                <a:gd name="T4" fmla="*/ 116 w 233"/>
                <a:gd name="T5" fmla="*/ 0 h 204"/>
                <a:gd name="T6" fmla="*/ 50 w 233"/>
                <a:gd name="T7" fmla="*/ 0 h 204"/>
                <a:gd name="T8" fmla="*/ 50 w 233"/>
                <a:gd name="T9" fmla="*/ 7 h 204"/>
                <a:gd name="T10" fmla="*/ 0 w 233"/>
                <a:gd name="T11" fmla="*/ 7 h 204"/>
                <a:gd name="T12" fmla="*/ 0 w 233"/>
                <a:gd name="T13" fmla="*/ 14 h 204"/>
                <a:gd name="T14" fmla="*/ 31 w 233"/>
                <a:gd name="T15" fmla="*/ 95 h 204"/>
                <a:gd name="T16" fmla="*/ 86 w 233"/>
                <a:gd name="T17" fmla="*/ 131 h 204"/>
                <a:gd name="T18" fmla="*/ 100 w 233"/>
                <a:gd name="T19" fmla="*/ 143 h 204"/>
                <a:gd name="T20" fmla="*/ 100 w 233"/>
                <a:gd name="T21" fmla="*/ 186 h 204"/>
                <a:gd name="T22" fmla="*/ 83 w 233"/>
                <a:gd name="T23" fmla="*/ 204 h 204"/>
                <a:gd name="T24" fmla="*/ 116 w 233"/>
                <a:gd name="T25" fmla="*/ 204 h 204"/>
                <a:gd name="T26" fmla="*/ 150 w 233"/>
                <a:gd name="T27" fmla="*/ 204 h 204"/>
                <a:gd name="T28" fmla="*/ 133 w 233"/>
                <a:gd name="T29" fmla="*/ 186 h 204"/>
                <a:gd name="T30" fmla="*/ 133 w 233"/>
                <a:gd name="T31" fmla="*/ 143 h 204"/>
                <a:gd name="T32" fmla="*/ 147 w 233"/>
                <a:gd name="T33" fmla="*/ 131 h 204"/>
                <a:gd name="T34" fmla="*/ 202 w 233"/>
                <a:gd name="T35" fmla="*/ 95 h 204"/>
                <a:gd name="T36" fmla="*/ 233 w 233"/>
                <a:gd name="T37" fmla="*/ 14 h 204"/>
                <a:gd name="T38" fmla="*/ 233 w 233"/>
                <a:gd name="T39" fmla="*/ 7 h 204"/>
                <a:gd name="T40" fmla="*/ 182 w 233"/>
                <a:gd name="T41" fmla="*/ 7 h 204"/>
                <a:gd name="T42" fmla="*/ 42 w 233"/>
                <a:gd name="T43" fmla="*/ 86 h 204"/>
                <a:gd name="T44" fmla="*/ 15 w 233"/>
                <a:gd name="T45" fmla="*/ 21 h 204"/>
                <a:gd name="T46" fmla="*/ 51 w 233"/>
                <a:gd name="T47" fmla="*/ 21 h 204"/>
                <a:gd name="T48" fmla="*/ 53 w 233"/>
                <a:gd name="T49" fmla="*/ 49 h 204"/>
                <a:gd name="T50" fmla="*/ 69 w 233"/>
                <a:gd name="T51" fmla="*/ 107 h 204"/>
                <a:gd name="T52" fmla="*/ 42 w 233"/>
                <a:gd name="T53" fmla="*/ 86 h 204"/>
                <a:gd name="T54" fmla="*/ 190 w 233"/>
                <a:gd name="T55" fmla="*/ 86 h 204"/>
                <a:gd name="T56" fmla="*/ 163 w 233"/>
                <a:gd name="T57" fmla="*/ 107 h 204"/>
                <a:gd name="T58" fmla="*/ 180 w 233"/>
                <a:gd name="T59" fmla="*/ 49 h 204"/>
                <a:gd name="T60" fmla="*/ 181 w 233"/>
                <a:gd name="T61" fmla="*/ 21 h 204"/>
                <a:gd name="T62" fmla="*/ 218 w 233"/>
                <a:gd name="T63" fmla="*/ 21 h 204"/>
                <a:gd name="T64" fmla="*/ 190 w 233"/>
                <a:gd name="T65" fmla="*/ 86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33" h="204">
                  <a:moveTo>
                    <a:pt x="182" y="7"/>
                  </a:moveTo>
                  <a:cubicBezTo>
                    <a:pt x="183" y="0"/>
                    <a:pt x="183" y="0"/>
                    <a:pt x="183" y="0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6"/>
                    <a:pt x="0" y="58"/>
                    <a:pt x="31" y="95"/>
                  </a:cubicBezTo>
                  <a:cubicBezTo>
                    <a:pt x="32" y="96"/>
                    <a:pt x="52" y="119"/>
                    <a:pt x="86" y="131"/>
                  </a:cubicBezTo>
                  <a:cubicBezTo>
                    <a:pt x="93" y="139"/>
                    <a:pt x="100" y="143"/>
                    <a:pt x="100" y="143"/>
                  </a:cubicBezTo>
                  <a:cubicBezTo>
                    <a:pt x="100" y="186"/>
                    <a:pt x="100" y="186"/>
                    <a:pt x="100" y="186"/>
                  </a:cubicBezTo>
                  <a:cubicBezTo>
                    <a:pt x="83" y="204"/>
                    <a:pt x="83" y="204"/>
                    <a:pt x="83" y="204"/>
                  </a:cubicBezTo>
                  <a:cubicBezTo>
                    <a:pt x="116" y="204"/>
                    <a:pt x="116" y="204"/>
                    <a:pt x="116" y="204"/>
                  </a:cubicBezTo>
                  <a:cubicBezTo>
                    <a:pt x="150" y="204"/>
                    <a:pt x="150" y="204"/>
                    <a:pt x="150" y="204"/>
                  </a:cubicBezTo>
                  <a:cubicBezTo>
                    <a:pt x="133" y="186"/>
                    <a:pt x="133" y="186"/>
                    <a:pt x="133" y="186"/>
                  </a:cubicBezTo>
                  <a:cubicBezTo>
                    <a:pt x="133" y="143"/>
                    <a:pt x="133" y="143"/>
                    <a:pt x="133" y="143"/>
                  </a:cubicBezTo>
                  <a:cubicBezTo>
                    <a:pt x="133" y="143"/>
                    <a:pt x="139" y="139"/>
                    <a:pt x="147" y="131"/>
                  </a:cubicBezTo>
                  <a:cubicBezTo>
                    <a:pt x="181" y="119"/>
                    <a:pt x="201" y="96"/>
                    <a:pt x="202" y="95"/>
                  </a:cubicBezTo>
                  <a:cubicBezTo>
                    <a:pt x="233" y="58"/>
                    <a:pt x="233" y="16"/>
                    <a:pt x="233" y="14"/>
                  </a:cubicBezTo>
                  <a:cubicBezTo>
                    <a:pt x="233" y="7"/>
                    <a:pt x="233" y="7"/>
                    <a:pt x="233" y="7"/>
                  </a:cubicBezTo>
                  <a:lnTo>
                    <a:pt x="182" y="7"/>
                  </a:lnTo>
                  <a:close/>
                  <a:moveTo>
                    <a:pt x="42" y="86"/>
                  </a:moveTo>
                  <a:cubicBezTo>
                    <a:pt x="22" y="61"/>
                    <a:pt x="16" y="34"/>
                    <a:pt x="15" y="21"/>
                  </a:cubicBezTo>
                  <a:cubicBezTo>
                    <a:pt x="51" y="21"/>
                    <a:pt x="51" y="21"/>
                    <a:pt x="51" y="21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5" y="74"/>
                    <a:pt x="62" y="93"/>
                    <a:pt x="69" y="107"/>
                  </a:cubicBezTo>
                  <a:cubicBezTo>
                    <a:pt x="52" y="97"/>
                    <a:pt x="43" y="86"/>
                    <a:pt x="42" y="86"/>
                  </a:cubicBezTo>
                  <a:close/>
                  <a:moveTo>
                    <a:pt x="190" y="86"/>
                  </a:moveTo>
                  <a:cubicBezTo>
                    <a:pt x="190" y="86"/>
                    <a:pt x="180" y="97"/>
                    <a:pt x="163" y="107"/>
                  </a:cubicBezTo>
                  <a:cubicBezTo>
                    <a:pt x="171" y="93"/>
                    <a:pt x="178" y="74"/>
                    <a:pt x="180" y="49"/>
                  </a:cubicBezTo>
                  <a:cubicBezTo>
                    <a:pt x="181" y="21"/>
                    <a:pt x="181" y="21"/>
                    <a:pt x="181" y="21"/>
                  </a:cubicBezTo>
                  <a:cubicBezTo>
                    <a:pt x="218" y="21"/>
                    <a:pt x="218" y="21"/>
                    <a:pt x="218" y="21"/>
                  </a:cubicBezTo>
                  <a:cubicBezTo>
                    <a:pt x="216" y="34"/>
                    <a:pt x="211" y="61"/>
                    <a:pt x="190" y="8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68562" tIns="34281" rIns="68562" bIns="34281" numCol="1" anchor="t" anchorCtr="0" compatLnSpc="1"/>
            <a:lstStyle/>
            <a:p>
              <a:endParaRPr lang="zh-CN" altLang="en-US" sz="1012"/>
            </a:p>
          </p:txBody>
        </p:sp>
        <p:sp>
          <p:nvSpPr>
            <p:cNvPr id="41" name="Freeform 563"/>
            <p:cNvSpPr/>
            <p:nvPr/>
          </p:nvSpPr>
          <p:spPr bwMode="auto">
            <a:xfrm>
              <a:off x="2129730" y="2488785"/>
              <a:ext cx="317360" cy="72272"/>
            </a:xfrm>
            <a:custGeom>
              <a:avLst/>
              <a:gdLst>
                <a:gd name="T0" fmla="*/ 0 w 303"/>
                <a:gd name="T1" fmla="*/ 0 h 69"/>
                <a:gd name="T2" fmla="*/ 0 w 303"/>
                <a:gd name="T3" fmla="*/ 69 h 69"/>
                <a:gd name="T4" fmla="*/ 152 w 303"/>
                <a:gd name="T5" fmla="*/ 69 h 69"/>
                <a:gd name="T6" fmla="*/ 303 w 303"/>
                <a:gd name="T7" fmla="*/ 69 h 69"/>
                <a:gd name="T8" fmla="*/ 303 w 303"/>
                <a:gd name="T9" fmla="*/ 0 h 69"/>
                <a:gd name="T10" fmla="*/ 152 w 303"/>
                <a:gd name="T11" fmla="*/ 0 h 69"/>
                <a:gd name="T12" fmla="*/ 0 w 303"/>
                <a:gd name="T13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3" h="69">
                  <a:moveTo>
                    <a:pt x="0" y="0"/>
                  </a:moveTo>
                  <a:lnTo>
                    <a:pt x="0" y="69"/>
                  </a:lnTo>
                  <a:lnTo>
                    <a:pt x="152" y="69"/>
                  </a:lnTo>
                  <a:lnTo>
                    <a:pt x="303" y="69"/>
                  </a:lnTo>
                  <a:lnTo>
                    <a:pt x="303" y="0"/>
                  </a:lnTo>
                  <a:lnTo>
                    <a:pt x="15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68562" tIns="34281" rIns="68562" bIns="34281" numCol="1" anchor="t" anchorCtr="0" compatLnSpc="1"/>
            <a:lstStyle/>
            <a:p>
              <a:endParaRPr lang="zh-CN" altLang="en-US" sz="1800"/>
            </a:p>
          </p:txBody>
        </p:sp>
      </p:grpSp>
      <p:cxnSp>
        <p:nvCxnSpPr>
          <p:cNvPr id="42" name="直接连接符 41"/>
          <p:cNvCxnSpPr/>
          <p:nvPr/>
        </p:nvCxnSpPr>
        <p:spPr>
          <a:xfrm>
            <a:off x="4356032" y="3759573"/>
            <a:ext cx="199770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组合 42"/>
          <p:cNvGrpSpPr/>
          <p:nvPr/>
        </p:nvGrpSpPr>
        <p:grpSpPr>
          <a:xfrm>
            <a:off x="3654137" y="3393770"/>
            <a:ext cx="851730" cy="851730"/>
            <a:chOff x="1677608" y="2996952"/>
            <a:chExt cx="1395643" cy="1395643"/>
          </a:xfrm>
        </p:grpSpPr>
        <p:sp>
          <p:nvSpPr>
            <p:cNvPr id="44" name="Oval 60"/>
            <p:cNvSpPr>
              <a:spLocks noChangeAspect="1"/>
            </p:cNvSpPr>
            <p:nvPr/>
          </p:nvSpPr>
          <p:spPr>
            <a:xfrm>
              <a:off x="1677608" y="2996952"/>
              <a:ext cx="1395643" cy="1395643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81000"/>
                  </a:schemeClr>
                </a:gs>
                <a:gs pos="0">
                  <a:schemeClr val="bg1">
                    <a:lumMod val="99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317500" dist="1143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>
                <a:solidFill>
                  <a:prstClr val="white"/>
                </a:solidFill>
              </a:endParaRPr>
            </a:p>
          </p:txBody>
        </p:sp>
        <p:sp>
          <p:nvSpPr>
            <p:cNvPr id="45" name="Oval 29"/>
            <p:cNvSpPr>
              <a:spLocks noChangeAspect="1"/>
            </p:cNvSpPr>
            <p:nvPr/>
          </p:nvSpPr>
          <p:spPr>
            <a:xfrm>
              <a:off x="1850114" y="3169458"/>
              <a:ext cx="1050630" cy="1050630"/>
            </a:xfrm>
            <a:prstGeom prst="ellipse">
              <a:avLst/>
            </a:prstGeom>
            <a:gradFill>
              <a:gsLst>
                <a:gs pos="1000">
                  <a:srgbClr val="03435C"/>
                </a:gs>
                <a:gs pos="100000">
                  <a:srgbClr val="037A9B"/>
                </a:gs>
              </a:gsLst>
              <a:lin ang="5400000" scaled="1"/>
            </a:gradFill>
            <a:ln w="120650">
              <a:gradFill flip="none" rotWithShape="1">
                <a:gsLst>
                  <a:gs pos="0">
                    <a:schemeClr val="bg1">
                      <a:lumMod val="78000"/>
                    </a:schemeClr>
                  </a:gs>
                  <a:gs pos="100000">
                    <a:schemeClr val="bg1">
                      <a:lumMod val="98000"/>
                    </a:schemeClr>
                  </a:gs>
                </a:gsLst>
                <a:lin ang="5400000" scaled="1"/>
                <a:tileRect/>
              </a:gradFill>
            </a:ln>
            <a:effectLst>
              <a:innerShdw blurRad="330200" dist="114300" dir="16200000">
                <a:prstClr val="black">
                  <a:alpha val="5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99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DIN-BoldItalic" pitchFamily="50" charset="0"/>
                </a:rPr>
                <a:t></a:t>
              </a:r>
            </a:p>
          </p:txBody>
        </p:sp>
      </p:grpSp>
      <p:sp>
        <p:nvSpPr>
          <p:cNvPr id="46" name="矩形 45"/>
          <p:cNvSpPr/>
          <p:nvPr/>
        </p:nvSpPr>
        <p:spPr>
          <a:xfrm>
            <a:off x="4572001" y="3482652"/>
            <a:ext cx="1241815" cy="224974"/>
          </a:xfrm>
          <a:prstGeom prst="rect">
            <a:avLst/>
          </a:prstGeom>
        </p:spPr>
        <p:txBody>
          <a:bodyPr wrap="square" lIns="68555" tIns="34278" rIns="68555" bIns="34278">
            <a:spAutoFit/>
          </a:bodyPr>
          <a:lstStyle/>
          <a:p>
            <a:pPr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012" b="1" dirty="0">
                <a:solidFill>
                  <a:srgbClr val="037A9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点击输入标题</a:t>
            </a:r>
          </a:p>
        </p:txBody>
      </p:sp>
      <p:sp>
        <p:nvSpPr>
          <p:cNvPr id="47" name="矩形 47"/>
          <p:cNvSpPr>
            <a:spLocks noChangeArrowheads="1"/>
          </p:cNvSpPr>
          <p:nvPr/>
        </p:nvSpPr>
        <p:spPr bwMode="auto">
          <a:xfrm>
            <a:off x="4572000" y="3788577"/>
            <a:ext cx="3293508" cy="6509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55" tIns="34278" rIns="68555" bIns="34278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sym typeface="微软雅黑" panose="020B0503020204020204" pitchFamily="34" charset="-122"/>
              </a:rPr>
              <a:t>在此录入上述图表的综合说明，在此录入上述图表的综合描述说明。在此录入上述图表的综合说明。</a:t>
            </a:r>
          </a:p>
          <a:p>
            <a:pPr>
              <a:lnSpc>
                <a:spcPct val="120000"/>
              </a:lnSpc>
              <a:spcBef>
                <a:spcPct val="0"/>
              </a:spcBef>
              <a:buNone/>
            </a:pPr>
            <a:endParaRPr lang="zh-CN" altLang="en-US" sz="1050" dirty="0">
              <a:solidFill>
                <a:schemeClr val="tx1">
                  <a:lumMod val="50000"/>
                  <a:lumOff val="50000"/>
                </a:schemeClr>
              </a:solidFill>
              <a:sym typeface="微软雅黑" panose="020B0503020204020204" pitchFamily="34" charset="-122"/>
            </a:endParaRPr>
          </a:p>
        </p:txBody>
      </p:sp>
      <p:sp>
        <p:nvSpPr>
          <p:cNvPr id="48" name="Freeform 133"/>
          <p:cNvSpPr/>
          <p:nvPr/>
        </p:nvSpPr>
        <p:spPr bwMode="auto">
          <a:xfrm>
            <a:off x="3877397" y="3634995"/>
            <a:ext cx="409879" cy="369281"/>
          </a:xfrm>
          <a:custGeom>
            <a:avLst/>
            <a:gdLst>
              <a:gd name="T0" fmla="*/ 442 w 525"/>
              <a:gd name="T1" fmla="*/ 185 h 473"/>
              <a:gd name="T2" fmla="*/ 442 w 525"/>
              <a:gd name="T3" fmla="*/ 40 h 473"/>
              <a:gd name="T4" fmla="*/ 343 w 525"/>
              <a:gd name="T5" fmla="*/ 40 h 473"/>
              <a:gd name="T6" fmla="*/ 343 w 525"/>
              <a:gd name="T7" fmla="*/ 83 h 473"/>
              <a:gd name="T8" fmla="*/ 262 w 525"/>
              <a:gd name="T9" fmla="*/ 0 h 473"/>
              <a:gd name="T10" fmla="*/ 0 w 525"/>
              <a:gd name="T11" fmla="*/ 267 h 473"/>
              <a:gd name="T12" fmla="*/ 59 w 525"/>
              <a:gd name="T13" fmla="*/ 267 h 473"/>
              <a:gd name="T14" fmla="*/ 59 w 525"/>
              <a:gd name="T15" fmla="*/ 473 h 473"/>
              <a:gd name="T16" fmla="*/ 165 w 525"/>
              <a:gd name="T17" fmla="*/ 473 h 473"/>
              <a:gd name="T18" fmla="*/ 165 w 525"/>
              <a:gd name="T19" fmla="*/ 326 h 473"/>
              <a:gd name="T20" fmla="*/ 359 w 525"/>
              <a:gd name="T21" fmla="*/ 326 h 473"/>
              <a:gd name="T22" fmla="*/ 359 w 525"/>
              <a:gd name="T23" fmla="*/ 473 h 473"/>
              <a:gd name="T24" fmla="*/ 466 w 525"/>
              <a:gd name="T25" fmla="*/ 473 h 473"/>
              <a:gd name="T26" fmla="*/ 466 w 525"/>
              <a:gd name="T27" fmla="*/ 267 h 473"/>
              <a:gd name="T28" fmla="*/ 525 w 525"/>
              <a:gd name="T29" fmla="*/ 267 h 473"/>
              <a:gd name="T30" fmla="*/ 442 w 525"/>
              <a:gd name="T31" fmla="*/ 185 h 4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525" h="473">
                <a:moveTo>
                  <a:pt x="442" y="185"/>
                </a:moveTo>
                <a:lnTo>
                  <a:pt x="442" y="40"/>
                </a:lnTo>
                <a:lnTo>
                  <a:pt x="343" y="40"/>
                </a:lnTo>
                <a:lnTo>
                  <a:pt x="343" y="83"/>
                </a:lnTo>
                <a:lnTo>
                  <a:pt x="262" y="0"/>
                </a:lnTo>
                <a:lnTo>
                  <a:pt x="0" y="267"/>
                </a:lnTo>
                <a:lnTo>
                  <a:pt x="59" y="267"/>
                </a:lnTo>
                <a:lnTo>
                  <a:pt x="59" y="473"/>
                </a:lnTo>
                <a:lnTo>
                  <a:pt x="165" y="473"/>
                </a:lnTo>
                <a:lnTo>
                  <a:pt x="165" y="326"/>
                </a:lnTo>
                <a:lnTo>
                  <a:pt x="359" y="326"/>
                </a:lnTo>
                <a:lnTo>
                  <a:pt x="359" y="473"/>
                </a:lnTo>
                <a:lnTo>
                  <a:pt x="466" y="473"/>
                </a:lnTo>
                <a:lnTo>
                  <a:pt x="466" y="267"/>
                </a:lnTo>
                <a:lnTo>
                  <a:pt x="525" y="267"/>
                </a:lnTo>
                <a:lnTo>
                  <a:pt x="442" y="18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8562" tIns="34281" rIns="68562" bIns="34281" numCol="1" anchor="t" anchorCtr="0" compatLnSpc="1"/>
          <a:lstStyle/>
          <a:p>
            <a:endParaRPr lang="zh-CN" altLang="en-US" sz="1012"/>
          </a:p>
        </p:txBody>
      </p:sp>
    </p:spTree>
    <p:extLst>
      <p:ext uri="{BB962C8B-B14F-4D97-AF65-F5344CB8AC3E}">
        <p14:creationId xmlns:p14="http://schemas.microsoft.com/office/powerpoint/2010/main" val="88662074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0">
        <p15:prstTrans prst="wind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0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1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2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3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4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5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6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7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500"/>
                            </p:stCondLst>
                            <p:childTnLst>
                              <p:par>
                                <p:cTn id="4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500"/>
                            </p:stCondLst>
                            <p:childTnLst>
                              <p:par>
                                <p:cTn id="5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500"/>
                            </p:stCondLst>
                            <p:childTnLst>
                              <p:par>
                                <p:cTn id="67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5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6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7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8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9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0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1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2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6500"/>
                            </p:stCondLst>
                            <p:childTnLst>
                              <p:par>
                                <p:cTn id="8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7500"/>
                            </p:stCondLst>
                            <p:childTnLst>
                              <p:par>
                                <p:cTn id="9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8500"/>
                            </p:stCondLst>
                            <p:childTnLst>
                              <p:par>
                                <p:cTn id="102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5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10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11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2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13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4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15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6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17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9500"/>
                            </p:stCondLst>
                            <p:childTnLst>
                              <p:par>
                                <p:cTn id="11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10500"/>
                            </p:stCondLst>
                            <p:childTnLst>
                              <p:par>
                                <p:cTn id="1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2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2" grpId="0"/>
      <p:bldP spid="37" grpId="0"/>
      <p:bldP spid="38" grpId="0"/>
      <p:bldP spid="46" grpId="0"/>
      <p:bldP spid="47" grpId="0"/>
      <p:bldP spid="4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293117" y="242680"/>
            <a:ext cx="3104449" cy="369332"/>
            <a:chOff x="585861" y="319364"/>
            <a:chExt cx="4139268" cy="492443"/>
          </a:xfrm>
        </p:grpSpPr>
        <p:sp>
          <p:nvSpPr>
            <p:cNvPr id="5" name="文本框 23"/>
            <p:cNvSpPr txBox="1"/>
            <p:nvPr/>
          </p:nvSpPr>
          <p:spPr>
            <a:xfrm>
              <a:off x="718210" y="319364"/>
              <a:ext cx="2184788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8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标题文字内容 </a:t>
              </a:r>
              <a:endPara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等腰三角形 5"/>
            <p:cNvSpPr/>
            <p:nvPr/>
          </p:nvSpPr>
          <p:spPr>
            <a:xfrm rot="16200000" flipH="1" flipV="1">
              <a:off x="509927" y="489745"/>
              <a:ext cx="304323" cy="152455"/>
            </a:xfrm>
            <a:prstGeom prst="triangle">
              <a:avLst/>
            </a:prstGeom>
            <a:solidFill>
              <a:srgbClr val="E2532A"/>
            </a:soli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>
                <a:solidFill>
                  <a:srgbClr val="080808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" name="文本框 23"/>
            <p:cNvSpPr txBox="1"/>
            <p:nvPr/>
          </p:nvSpPr>
          <p:spPr>
            <a:xfrm>
              <a:off x="2497594" y="429775"/>
              <a:ext cx="2227535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5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Click </a:t>
              </a:r>
              <a:r>
                <a:rPr lang="en-US" altLang="zh-CN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here to add Title</a:t>
              </a:r>
              <a:endPara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8" name="Freeform 7"/>
          <p:cNvSpPr>
            <a:spLocks noEditPoints="1"/>
          </p:cNvSpPr>
          <p:nvPr/>
        </p:nvSpPr>
        <p:spPr bwMode="auto">
          <a:xfrm>
            <a:off x="3180523" y="890337"/>
            <a:ext cx="1429569" cy="3247179"/>
          </a:xfrm>
          <a:custGeom>
            <a:avLst/>
            <a:gdLst>
              <a:gd name="T0" fmla="*/ 914 w 1007"/>
              <a:gd name="T1" fmla="*/ 170 h 2288"/>
              <a:gd name="T2" fmla="*/ 728 w 1007"/>
              <a:gd name="T3" fmla="*/ 122 h 2288"/>
              <a:gd name="T4" fmla="*/ 291 w 1007"/>
              <a:gd name="T5" fmla="*/ 122 h 2288"/>
              <a:gd name="T6" fmla="*/ 147 w 1007"/>
              <a:gd name="T7" fmla="*/ 0 h 2288"/>
              <a:gd name="T8" fmla="*/ 0 w 1007"/>
              <a:gd name="T9" fmla="*/ 146 h 2288"/>
              <a:gd name="T10" fmla="*/ 147 w 1007"/>
              <a:gd name="T11" fmla="*/ 293 h 2288"/>
              <a:gd name="T12" fmla="*/ 291 w 1007"/>
              <a:gd name="T13" fmla="*/ 171 h 2288"/>
              <a:gd name="T14" fmla="*/ 728 w 1007"/>
              <a:gd name="T15" fmla="*/ 171 h 2288"/>
              <a:gd name="T16" fmla="*/ 957 w 1007"/>
              <a:gd name="T17" fmla="*/ 351 h 2288"/>
              <a:gd name="T18" fmla="*/ 957 w 1007"/>
              <a:gd name="T19" fmla="*/ 2288 h 2288"/>
              <a:gd name="T20" fmla="*/ 1007 w 1007"/>
              <a:gd name="T21" fmla="*/ 2288 h 2288"/>
              <a:gd name="T22" fmla="*/ 1007 w 1007"/>
              <a:gd name="T23" fmla="*/ 351 h 2288"/>
              <a:gd name="T24" fmla="*/ 914 w 1007"/>
              <a:gd name="T25" fmla="*/ 170 h 2288"/>
              <a:gd name="T26" fmla="*/ 147 w 1007"/>
              <a:gd name="T27" fmla="*/ 233 h 2288"/>
              <a:gd name="T28" fmla="*/ 61 w 1007"/>
              <a:gd name="T29" fmla="*/ 146 h 2288"/>
              <a:gd name="T30" fmla="*/ 147 w 1007"/>
              <a:gd name="T31" fmla="*/ 60 h 2288"/>
              <a:gd name="T32" fmla="*/ 233 w 1007"/>
              <a:gd name="T33" fmla="*/ 146 h 2288"/>
              <a:gd name="T34" fmla="*/ 147 w 1007"/>
              <a:gd name="T35" fmla="*/ 233 h 2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007" h="2288">
                <a:moveTo>
                  <a:pt x="914" y="170"/>
                </a:moveTo>
                <a:cubicBezTo>
                  <a:pt x="854" y="130"/>
                  <a:pt x="780" y="122"/>
                  <a:pt x="728" y="122"/>
                </a:cubicBezTo>
                <a:cubicBezTo>
                  <a:pt x="291" y="122"/>
                  <a:pt x="291" y="122"/>
                  <a:pt x="291" y="122"/>
                </a:cubicBezTo>
                <a:cubicBezTo>
                  <a:pt x="279" y="53"/>
                  <a:pt x="219" y="0"/>
                  <a:pt x="147" y="0"/>
                </a:cubicBezTo>
                <a:cubicBezTo>
                  <a:pt x="66" y="0"/>
                  <a:pt x="0" y="66"/>
                  <a:pt x="0" y="146"/>
                </a:cubicBezTo>
                <a:cubicBezTo>
                  <a:pt x="0" y="227"/>
                  <a:pt x="66" y="293"/>
                  <a:pt x="147" y="293"/>
                </a:cubicBezTo>
                <a:cubicBezTo>
                  <a:pt x="219" y="293"/>
                  <a:pt x="279" y="240"/>
                  <a:pt x="291" y="171"/>
                </a:cubicBezTo>
                <a:cubicBezTo>
                  <a:pt x="728" y="171"/>
                  <a:pt x="728" y="171"/>
                  <a:pt x="728" y="171"/>
                </a:cubicBezTo>
                <a:cubicBezTo>
                  <a:pt x="797" y="171"/>
                  <a:pt x="957" y="189"/>
                  <a:pt x="957" y="351"/>
                </a:cubicBezTo>
                <a:cubicBezTo>
                  <a:pt x="957" y="2288"/>
                  <a:pt x="957" y="2288"/>
                  <a:pt x="957" y="2288"/>
                </a:cubicBezTo>
                <a:cubicBezTo>
                  <a:pt x="1007" y="2288"/>
                  <a:pt x="1007" y="2288"/>
                  <a:pt x="1007" y="2288"/>
                </a:cubicBezTo>
                <a:cubicBezTo>
                  <a:pt x="1007" y="351"/>
                  <a:pt x="1007" y="351"/>
                  <a:pt x="1007" y="351"/>
                </a:cubicBezTo>
                <a:cubicBezTo>
                  <a:pt x="1007" y="272"/>
                  <a:pt x="975" y="210"/>
                  <a:pt x="914" y="170"/>
                </a:cubicBezTo>
                <a:close/>
                <a:moveTo>
                  <a:pt x="147" y="233"/>
                </a:moveTo>
                <a:cubicBezTo>
                  <a:pt x="99" y="233"/>
                  <a:pt x="61" y="194"/>
                  <a:pt x="61" y="146"/>
                </a:cubicBezTo>
                <a:cubicBezTo>
                  <a:pt x="61" y="99"/>
                  <a:pt x="99" y="60"/>
                  <a:pt x="147" y="60"/>
                </a:cubicBezTo>
                <a:cubicBezTo>
                  <a:pt x="194" y="60"/>
                  <a:pt x="233" y="99"/>
                  <a:pt x="233" y="146"/>
                </a:cubicBezTo>
                <a:cubicBezTo>
                  <a:pt x="233" y="194"/>
                  <a:pt x="194" y="233"/>
                  <a:pt x="147" y="233"/>
                </a:cubicBezTo>
                <a:close/>
              </a:path>
            </a:pathLst>
          </a:custGeom>
          <a:gradFill>
            <a:gsLst>
              <a:gs pos="0">
                <a:srgbClr val="03435C"/>
              </a:gs>
              <a:gs pos="100000">
                <a:srgbClr val="037A9B"/>
              </a:gs>
            </a:gsLst>
            <a:lin ang="5400000" scaled="1"/>
          </a:gradFill>
          <a:ln>
            <a:noFill/>
          </a:ln>
          <a:effectLst>
            <a:outerShdw blurRad="152400" dist="63500" dir="8100000" algn="tl" rotWithShape="0">
              <a:prstClr val="black">
                <a:alpha val="30000"/>
              </a:prstClr>
            </a:outerShdw>
          </a:effectLst>
          <a:scene3d>
            <a:camera prst="orthographicFront"/>
            <a:lightRig rig="threePt" dir="t"/>
          </a:scene3d>
          <a:sp3d prstMaterial="softEdge">
            <a:bevelT w="3810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1012">
              <a:solidFill>
                <a:prstClr val="white"/>
              </a:solidFill>
            </a:endParaRPr>
          </a:p>
        </p:txBody>
      </p:sp>
      <p:sp>
        <p:nvSpPr>
          <p:cNvPr id="9" name="Freeform 8"/>
          <p:cNvSpPr>
            <a:spLocks noEditPoints="1"/>
          </p:cNvSpPr>
          <p:nvPr/>
        </p:nvSpPr>
        <p:spPr bwMode="auto">
          <a:xfrm>
            <a:off x="3180523" y="1972334"/>
            <a:ext cx="1295063" cy="2156851"/>
          </a:xfrm>
          <a:custGeom>
            <a:avLst/>
            <a:gdLst>
              <a:gd name="T0" fmla="*/ 673 w 912"/>
              <a:gd name="T1" fmla="*/ 125 h 1520"/>
              <a:gd name="T2" fmla="*/ 292 w 912"/>
              <a:gd name="T3" fmla="*/ 125 h 1520"/>
              <a:gd name="T4" fmla="*/ 147 w 912"/>
              <a:gd name="T5" fmla="*/ 0 h 1520"/>
              <a:gd name="T6" fmla="*/ 0 w 912"/>
              <a:gd name="T7" fmla="*/ 146 h 1520"/>
              <a:gd name="T8" fmla="*/ 147 w 912"/>
              <a:gd name="T9" fmla="*/ 292 h 1520"/>
              <a:gd name="T10" fmla="*/ 290 w 912"/>
              <a:gd name="T11" fmla="*/ 174 h 1520"/>
              <a:gd name="T12" fmla="*/ 673 w 912"/>
              <a:gd name="T13" fmla="*/ 174 h 1520"/>
              <a:gd name="T14" fmla="*/ 862 w 912"/>
              <a:gd name="T15" fmla="*/ 317 h 1520"/>
              <a:gd name="T16" fmla="*/ 862 w 912"/>
              <a:gd name="T17" fmla="*/ 1520 h 1520"/>
              <a:gd name="T18" fmla="*/ 912 w 912"/>
              <a:gd name="T19" fmla="*/ 1520 h 1520"/>
              <a:gd name="T20" fmla="*/ 912 w 912"/>
              <a:gd name="T21" fmla="*/ 317 h 1520"/>
              <a:gd name="T22" fmla="*/ 673 w 912"/>
              <a:gd name="T23" fmla="*/ 125 h 1520"/>
              <a:gd name="T24" fmla="*/ 147 w 912"/>
              <a:gd name="T25" fmla="*/ 232 h 1520"/>
              <a:gd name="T26" fmla="*/ 61 w 912"/>
              <a:gd name="T27" fmla="*/ 146 h 1520"/>
              <a:gd name="T28" fmla="*/ 147 w 912"/>
              <a:gd name="T29" fmla="*/ 60 h 1520"/>
              <a:gd name="T30" fmla="*/ 233 w 912"/>
              <a:gd name="T31" fmla="*/ 146 h 1520"/>
              <a:gd name="T32" fmla="*/ 147 w 912"/>
              <a:gd name="T33" fmla="*/ 232 h 15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912" h="1520">
                <a:moveTo>
                  <a:pt x="673" y="125"/>
                </a:moveTo>
                <a:cubicBezTo>
                  <a:pt x="292" y="125"/>
                  <a:pt x="292" y="125"/>
                  <a:pt x="292" y="125"/>
                </a:cubicBezTo>
                <a:cubicBezTo>
                  <a:pt x="281" y="54"/>
                  <a:pt x="220" y="0"/>
                  <a:pt x="147" y="0"/>
                </a:cubicBezTo>
                <a:cubicBezTo>
                  <a:pt x="66" y="0"/>
                  <a:pt x="0" y="65"/>
                  <a:pt x="0" y="146"/>
                </a:cubicBezTo>
                <a:cubicBezTo>
                  <a:pt x="0" y="227"/>
                  <a:pt x="66" y="292"/>
                  <a:pt x="147" y="292"/>
                </a:cubicBezTo>
                <a:cubicBezTo>
                  <a:pt x="218" y="292"/>
                  <a:pt x="277" y="241"/>
                  <a:pt x="290" y="174"/>
                </a:cubicBezTo>
                <a:cubicBezTo>
                  <a:pt x="673" y="174"/>
                  <a:pt x="673" y="174"/>
                  <a:pt x="673" y="174"/>
                </a:cubicBezTo>
                <a:cubicBezTo>
                  <a:pt x="844" y="174"/>
                  <a:pt x="862" y="274"/>
                  <a:pt x="862" y="317"/>
                </a:cubicBezTo>
                <a:cubicBezTo>
                  <a:pt x="862" y="1520"/>
                  <a:pt x="862" y="1520"/>
                  <a:pt x="862" y="1520"/>
                </a:cubicBezTo>
                <a:cubicBezTo>
                  <a:pt x="912" y="1520"/>
                  <a:pt x="912" y="1520"/>
                  <a:pt x="912" y="1520"/>
                </a:cubicBezTo>
                <a:cubicBezTo>
                  <a:pt x="912" y="317"/>
                  <a:pt x="912" y="317"/>
                  <a:pt x="912" y="317"/>
                </a:cubicBezTo>
                <a:cubicBezTo>
                  <a:pt x="912" y="199"/>
                  <a:pt x="820" y="125"/>
                  <a:pt x="673" y="125"/>
                </a:cubicBezTo>
                <a:close/>
                <a:moveTo>
                  <a:pt x="147" y="232"/>
                </a:moveTo>
                <a:cubicBezTo>
                  <a:pt x="99" y="232"/>
                  <a:pt x="61" y="194"/>
                  <a:pt x="61" y="146"/>
                </a:cubicBezTo>
                <a:cubicBezTo>
                  <a:pt x="61" y="99"/>
                  <a:pt x="99" y="60"/>
                  <a:pt x="147" y="60"/>
                </a:cubicBezTo>
                <a:cubicBezTo>
                  <a:pt x="194" y="60"/>
                  <a:pt x="233" y="99"/>
                  <a:pt x="233" y="146"/>
                </a:cubicBezTo>
                <a:cubicBezTo>
                  <a:pt x="233" y="194"/>
                  <a:pt x="194" y="232"/>
                  <a:pt x="147" y="232"/>
                </a:cubicBezTo>
                <a:close/>
              </a:path>
            </a:pathLst>
          </a:custGeom>
          <a:gradFill>
            <a:gsLst>
              <a:gs pos="0">
                <a:srgbClr val="026C68"/>
              </a:gs>
              <a:gs pos="100000">
                <a:srgbClr val="059188"/>
              </a:gs>
            </a:gsLst>
            <a:lin ang="5400000" scaled="1"/>
          </a:gradFill>
          <a:ln>
            <a:noFill/>
          </a:ln>
          <a:effectLst>
            <a:outerShdw blurRad="152400" dist="63500" dir="8100000" algn="tl" rotWithShape="0">
              <a:prstClr val="black">
                <a:alpha val="30000"/>
              </a:prstClr>
            </a:outerShdw>
          </a:effectLst>
          <a:scene3d>
            <a:camera prst="orthographicFront"/>
            <a:lightRig rig="threePt" dir="t"/>
          </a:scene3d>
          <a:sp3d prstMaterial="softEdge">
            <a:bevelT w="3810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1012">
              <a:solidFill>
                <a:prstClr val="white"/>
              </a:solidFill>
            </a:endParaRPr>
          </a:p>
        </p:txBody>
      </p:sp>
      <p:sp>
        <p:nvSpPr>
          <p:cNvPr id="10" name="Freeform 9"/>
          <p:cNvSpPr>
            <a:spLocks noEditPoints="1"/>
          </p:cNvSpPr>
          <p:nvPr/>
        </p:nvSpPr>
        <p:spPr bwMode="auto">
          <a:xfrm>
            <a:off x="3180523" y="3035285"/>
            <a:ext cx="1167699" cy="1097470"/>
          </a:xfrm>
          <a:custGeom>
            <a:avLst/>
            <a:gdLst>
              <a:gd name="T0" fmla="*/ 778 w 823"/>
              <a:gd name="T1" fmla="*/ 203 h 774"/>
              <a:gd name="T2" fmla="*/ 581 w 823"/>
              <a:gd name="T3" fmla="*/ 131 h 774"/>
              <a:gd name="T4" fmla="*/ 292 w 823"/>
              <a:gd name="T5" fmla="*/ 131 h 774"/>
              <a:gd name="T6" fmla="*/ 147 w 823"/>
              <a:gd name="T7" fmla="*/ 0 h 774"/>
              <a:gd name="T8" fmla="*/ 0 w 823"/>
              <a:gd name="T9" fmla="*/ 147 h 774"/>
              <a:gd name="T10" fmla="*/ 147 w 823"/>
              <a:gd name="T11" fmla="*/ 293 h 774"/>
              <a:gd name="T12" fmla="*/ 289 w 823"/>
              <a:gd name="T13" fmla="*/ 180 h 774"/>
              <a:gd name="T14" fmla="*/ 581 w 823"/>
              <a:gd name="T15" fmla="*/ 180 h 774"/>
              <a:gd name="T16" fmla="*/ 774 w 823"/>
              <a:gd name="T17" fmla="*/ 330 h 774"/>
              <a:gd name="T18" fmla="*/ 774 w 823"/>
              <a:gd name="T19" fmla="*/ 774 h 774"/>
              <a:gd name="T20" fmla="*/ 823 w 823"/>
              <a:gd name="T21" fmla="*/ 774 h 774"/>
              <a:gd name="T22" fmla="*/ 823 w 823"/>
              <a:gd name="T23" fmla="*/ 330 h 774"/>
              <a:gd name="T24" fmla="*/ 778 w 823"/>
              <a:gd name="T25" fmla="*/ 203 h 774"/>
              <a:gd name="T26" fmla="*/ 147 w 823"/>
              <a:gd name="T27" fmla="*/ 233 h 774"/>
              <a:gd name="T28" fmla="*/ 61 w 823"/>
              <a:gd name="T29" fmla="*/ 147 h 774"/>
              <a:gd name="T30" fmla="*/ 147 w 823"/>
              <a:gd name="T31" fmla="*/ 60 h 774"/>
              <a:gd name="T32" fmla="*/ 233 w 823"/>
              <a:gd name="T33" fmla="*/ 147 h 774"/>
              <a:gd name="T34" fmla="*/ 147 w 823"/>
              <a:gd name="T35" fmla="*/ 233 h 7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823" h="774">
                <a:moveTo>
                  <a:pt x="778" y="203"/>
                </a:moveTo>
                <a:cubicBezTo>
                  <a:pt x="737" y="155"/>
                  <a:pt x="671" y="131"/>
                  <a:pt x="581" y="131"/>
                </a:cubicBezTo>
                <a:cubicBezTo>
                  <a:pt x="292" y="131"/>
                  <a:pt x="292" y="131"/>
                  <a:pt x="292" y="131"/>
                </a:cubicBezTo>
                <a:cubicBezTo>
                  <a:pt x="285" y="58"/>
                  <a:pt x="222" y="0"/>
                  <a:pt x="147" y="0"/>
                </a:cubicBezTo>
                <a:cubicBezTo>
                  <a:pt x="66" y="0"/>
                  <a:pt x="0" y="66"/>
                  <a:pt x="0" y="147"/>
                </a:cubicBezTo>
                <a:cubicBezTo>
                  <a:pt x="0" y="227"/>
                  <a:pt x="66" y="293"/>
                  <a:pt x="147" y="293"/>
                </a:cubicBezTo>
                <a:cubicBezTo>
                  <a:pt x="216" y="293"/>
                  <a:pt x="274" y="245"/>
                  <a:pt x="289" y="180"/>
                </a:cubicBezTo>
                <a:cubicBezTo>
                  <a:pt x="581" y="180"/>
                  <a:pt x="581" y="180"/>
                  <a:pt x="581" y="180"/>
                </a:cubicBezTo>
                <a:cubicBezTo>
                  <a:pt x="653" y="180"/>
                  <a:pt x="774" y="200"/>
                  <a:pt x="774" y="330"/>
                </a:cubicBezTo>
                <a:cubicBezTo>
                  <a:pt x="774" y="774"/>
                  <a:pt x="774" y="774"/>
                  <a:pt x="774" y="774"/>
                </a:cubicBezTo>
                <a:cubicBezTo>
                  <a:pt x="823" y="774"/>
                  <a:pt x="823" y="774"/>
                  <a:pt x="823" y="774"/>
                </a:cubicBezTo>
                <a:cubicBezTo>
                  <a:pt x="823" y="330"/>
                  <a:pt x="823" y="330"/>
                  <a:pt x="823" y="330"/>
                </a:cubicBezTo>
                <a:cubicBezTo>
                  <a:pt x="823" y="295"/>
                  <a:pt x="815" y="245"/>
                  <a:pt x="778" y="203"/>
                </a:cubicBezTo>
                <a:close/>
                <a:moveTo>
                  <a:pt x="147" y="233"/>
                </a:moveTo>
                <a:cubicBezTo>
                  <a:pt x="99" y="233"/>
                  <a:pt x="61" y="194"/>
                  <a:pt x="61" y="147"/>
                </a:cubicBezTo>
                <a:cubicBezTo>
                  <a:pt x="61" y="99"/>
                  <a:pt x="99" y="60"/>
                  <a:pt x="147" y="60"/>
                </a:cubicBezTo>
                <a:cubicBezTo>
                  <a:pt x="194" y="60"/>
                  <a:pt x="233" y="99"/>
                  <a:pt x="233" y="147"/>
                </a:cubicBezTo>
                <a:cubicBezTo>
                  <a:pt x="233" y="194"/>
                  <a:pt x="194" y="233"/>
                  <a:pt x="147" y="233"/>
                </a:cubicBezTo>
                <a:close/>
              </a:path>
            </a:pathLst>
          </a:custGeom>
          <a:gradFill>
            <a:gsLst>
              <a:gs pos="0">
                <a:srgbClr val="C72319"/>
              </a:gs>
              <a:gs pos="100000">
                <a:srgbClr val="F34347"/>
              </a:gs>
            </a:gsLst>
            <a:lin ang="5400000" scaled="1"/>
          </a:gradFill>
          <a:ln>
            <a:noFill/>
          </a:ln>
          <a:effectLst>
            <a:outerShdw blurRad="152400" dist="63500" dir="8100000" algn="tl" rotWithShape="0">
              <a:prstClr val="black">
                <a:alpha val="30000"/>
              </a:prstClr>
            </a:outerShdw>
          </a:effectLst>
          <a:scene3d>
            <a:camera prst="orthographicFront"/>
            <a:lightRig rig="threePt" dir="t"/>
          </a:scene3d>
          <a:sp3d prstMaterial="softEdge">
            <a:bevelT w="3810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1012">
              <a:solidFill>
                <a:prstClr val="white"/>
              </a:solidFill>
            </a:endParaRPr>
          </a:p>
        </p:txBody>
      </p:sp>
      <p:sp>
        <p:nvSpPr>
          <p:cNvPr id="11" name="Freeform 10"/>
          <p:cNvSpPr>
            <a:spLocks noEditPoints="1"/>
          </p:cNvSpPr>
          <p:nvPr/>
        </p:nvSpPr>
        <p:spPr bwMode="auto">
          <a:xfrm>
            <a:off x="4663656" y="1447404"/>
            <a:ext cx="1306966" cy="2681780"/>
          </a:xfrm>
          <a:custGeom>
            <a:avLst/>
            <a:gdLst>
              <a:gd name="T0" fmla="*/ 775 w 921"/>
              <a:gd name="T1" fmla="*/ 0 h 1890"/>
              <a:gd name="T2" fmla="*/ 632 w 921"/>
              <a:gd name="T3" fmla="*/ 115 h 1890"/>
              <a:gd name="T4" fmla="*/ 252 w 921"/>
              <a:gd name="T5" fmla="*/ 115 h 1890"/>
              <a:gd name="T6" fmla="*/ 7 w 921"/>
              <a:gd name="T7" fmla="*/ 294 h 1890"/>
              <a:gd name="T8" fmla="*/ 7 w 921"/>
              <a:gd name="T9" fmla="*/ 1890 h 1890"/>
              <a:gd name="T10" fmla="*/ 56 w 921"/>
              <a:gd name="T11" fmla="*/ 1890 h 1890"/>
              <a:gd name="T12" fmla="*/ 56 w 921"/>
              <a:gd name="T13" fmla="*/ 298 h 1890"/>
              <a:gd name="T14" fmla="*/ 252 w 921"/>
              <a:gd name="T15" fmla="*/ 165 h 1890"/>
              <a:gd name="T16" fmla="*/ 630 w 921"/>
              <a:gd name="T17" fmla="*/ 165 h 1890"/>
              <a:gd name="T18" fmla="*/ 775 w 921"/>
              <a:gd name="T19" fmla="*/ 292 h 1890"/>
              <a:gd name="T20" fmla="*/ 921 w 921"/>
              <a:gd name="T21" fmla="*/ 146 h 1890"/>
              <a:gd name="T22" fmla="*/ 775 w 921"/>
              <a:gd name="T23" fmla="*/ 0 h 1890"/>
              <a:gd name="T24" fmla="*/ 775 w 921"/>
              <a:gd name="T25" fmla="*/ 232 h 1890"/>
              <a:gd name="T26" fmla="*/ 689 w 921"/>
              <a:gd name="T27" fmla="*/ 146 h 1890"/>
              <a:gd name="T28" fmla="*/ 775 w 921"/>
              <a:gd name="T29" fmla="*/ 60 h 1890"/>
              <a:gd name="T30" fmla="*/ 861 w 921"/>
              <a:gd name="T31" fmla="*/ 146 h 1890"/>
              <a:gd name="T32" fmla="*/ 775 w 921"/>
              <a:gd name="T33" fmla="*/ 232 h 18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921" h="1890">
                <a:moveTo>
                  <a:pt x="775" y="0"/>
                </a:moveTo>
                <a:cubicBezTo>
                  <a:pt x="705" y="0"/>
                  <a:pt x="646" y="49"/>
                  <a:pt x="632" y="115"/>
                </a:cubicBezTo>
                <a:cubicBezTo>
                  <a:pt x="252" y="115"/>
                  <a:pt x="252" y="115"/>
                  <a:pt x="252" y="115"/>
                </a:cubicBezTo>
                <a:cubicBezTo>
                  <a:pt x="87" y="115"/>
                  <a:pt x="16" y="167"/>
                  <a:pt x="7" y="294"/>
                </a:cubicBezTo>
                <a:cubicBezTo>
                  <a:pt x="0" y="394"/>
                  <a:pt x="7" y="1829"/>
                  <a:pt x="7" y="1890"/>
                </a:cubicBezTo>
                <a:cubicBezTo>
                  <a:pt x="56" y="1890"/>
                  <a:pt x="56" y="1890"/>
                  <a:pt x="56" y="1890"/>
                </a:cubicBezTo>
                <a:cubicBezTo>
                  <a:pt x="56" y="1875"/>
                  <a:pt x="50" y="395"/>
                  <a:pt x="56" y="298"/>
                </a:cubicBezTo>
                <a:cubicBezTo>
                  <a:pt x="61" y="227"/>
                  <a:pt x="80" y="165"/>
                  <a:pt x="252" y="165"/>
                </a:cubicBezTo>
                <a:cubicBezTo>
                  <a:pt x="630" y="165"/>
                  <a:pt x="630" y="165"/>
                  <a:pt x="630" y="165"/>
                </a:cubicBezTo>
                <a:cubicBezTo>
                  <a:pt x="639" y="236"/>
                  <a:pt x="701" y="292"/>
                  <a:pt x="775" y="292"/>
                </a:cubicBezTo>
                <a:cubicBezTo>
                  <a:pt x="856" y="292"/>
                  <a:pt x="921" y="227"/>
                  <a:pt x="921" y="146"/>
                </a:cubicBezTo>
                <a:cubicBezTo>
                  <a:pt x="921" y="65"/>
                  <a:pt x="856" y="0"/>
                  <a:pt x="775" y="0"/>
                </a:cubicBezTo>
                <a:close/>
                <a:moveTo>
                  <a:pt x="775" y="232"/>
                </a:moveTo>
                <a:cubicBezTo>
                  <a:pt x="728" y="232"/>
                  <a:pt x="689" y="194"/>
                  <a:pt x="689" y="146"/>
                </a:cubicBezTo>
                <a:cubicBezTo>
                  <a:pt x="689" y="99"/>
                  <a:pt x="728" y="60"/>
                  <a:pt x="775" y="60"/>
                </a:cubicBezTo>
                <a:cubicBezTo>
                  <a:pt x="823" y="60"/>
                  <a:pt x="861" y="99"/>
                  <a:pt x="861" y="146"/>
                </a:cubicBezTo>
                <a:cubicBezTo>
                  <a:pt x="861" y="194"/>
                  <a:pt x="823" y="232"/>
                  <a:pt x="775" y="232"/>
                </a:cubicBezTo>
                <a:close/>
              </a:path>
            </a:pathLst>
          </a:custGeom>
          <a:gradFill>
            <a:gsLst>
              <a:gs pos="0">
                <a:srgbClr val="C72319"/>
              </a:gs>
              <a:gs pos="100000">
                <a:srgbClr val="F34347"/>
              </a:gs>
            </a:gsLst>
            <a:lin ang="5400000" scaled="1"/>
          </a:gradFill>
          <a:ln>
            <a:noFill/>
          </a:ln>
          <a:effectLst>
            <a:outerShdw blurRad="152400" dist="63500" dir="8100000" algn="tl" rotWithShape="0">
              <a:prstClr val="black">
                <a:alpha val="30000"/>
              </a:prstClr>
            </a:outerShdw>
          </a:effectLst>
          <a:scene3d>
            <a:camera prst="orthographicFront"/>
            <a:lightRig rig="threePt" dir="t"/>
          </a:scene3d>
          <a:sp3d prstMaterial="softEdge">
            <a:bevelT w="3810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1012">
              <a:solidFill>
                <a:prstClr val="white"/>
              </a:solidFill>
            </a:endParaRPr>
          </a:p>
        </p:txBody>
      </p:sp>
      <p:sp>
        <p:nvSpPr>
          <p:cNvPr id="12" name="Freeform 11"/>
          <p:cNvSpPr>
            <a:spLocks noEditPoints="1"/>
          </p:cNvSpPr>
          <p:nvPr/>
        </p:nvSpPr>
        <p:spPr bwMode="auto">
          <a:xfrm>
            <a:off x="4795780" y="2513926"/>
            <a:ext cx="1166509" cy="1610497"/>
          </a:xfrm>
          <a:custGeom>
            <a:avLst/>
            <a:gdLst>
              <a:gd name="T0" fmla="*/ 676 w 822"/>
              <a:gd name="T1" fmla="*/ 0 h 1135"/>
              <a:gd name="T2" fmla="*/ 532 w 822"/>
              <a:gd name="T3" fmla="*/ 122 h 1135"/>
              <a:gd name="T4" fmla="*/ 202 w 822"/>
              <a:gd name="T5" fmla="*/ 119 h 1135"/>
              <a:gd name="T6" fmla="*/ 0 w 822"/>
              <a:gd name="T7" fmla="*/ 333 h 1135"/>
              <a:gd name="T8" fmla="*/ 0 w 822"/>
              <a:gd name="T9" fmla="*/ 1135 h 1135"/>
              <a:gd name="T10" fmla="*/ 49 w 822"/>
              <a:gd name="T11" fmla="*/ 1135 h 1135"/>
              <a:gd name="T12" fmla="*/ 49 w 822"/>
              <a:gd name="T13" fmla="*/ 333 h 1135"/>
              <a:gd name="T14" fmla="*/ 202 w 822"/>
              <a:gd name="T15" fmla="*/ 168 h 1135"/>
              <a:gd name="T16" fmla="*/ 532 w 822"/>
              <a:gd name="T17" fmla="*/ 171 h 1135"/>
              <a:gd name="T18" fmla="*/ 676 w 822"/>
              <a:gd name="T19" fmla="*/ 293 h 1135"/>
              <a:gd name="T20" fmla="*/ 822 w 822"/>
              <a:gd name="T21" fmla="*/ 147 h 1135"/>
              <a:gd name="T22" fmla="*/ 676 w 822"/>
              <a:gd name="T23" fmla="*/ 0 h 1135"/>
              <a:gd name="T24" fmla="*/ 676 w 822"/>
              <a:gd name="T25" fmla="*/ 233 h 1135"/>
              <a:gd name="T26" fmla="*/ 590 w 822"/>
              <a:gd name="T27" fmla="*/ 147 h 1135"/>
              <a:gd name="T28" fmla="*/ 676 w 822"/>
              <a:gd name="T29" fmla="*/ 60 h 1135"/>
              <a:gd name="T30" fmla="*/ 762 w 822"/>
              <a:gd name="T31" fmla="*/ 147 h 1135"/>
              <a:gd name="T32" fmla="*/ 676 w 822"/>
              <a:gd name="T33" fmla="*/ 233 h 11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822" h="1135">
                <a:moveTo>
                  <a:pt x="676" y="0"/>
                </a:moveTo>
                <a:cubicBezTo>
                  <a:pt x="604" y="0"/>
                  <a:pt x="544" y="53"/>
                  <a:pt x="532" y="122"/>
                </a:cubicBezTo>
                <a:cubicBezTo>
                  <a:pt x="462" y="121"/>
                  <a:pt x="282" y="119"/>
                  <a:pt x="202" y="119"/>
                </a:cubicBezTo>
                <a:cubicBezTo>
                  <a:pt x="90" y="119"/>
                  <a:pt x="0" y="236"/>
                  <a:pt x="0" y="333"/>
                </a:cubicBezTo>
                <a:cubicBezTo>
                  <a:pt x="0" y="1135"/>
                  <a:pt x="0" y="1135"/>
                  <a:pt x="0" y="1135"/>
                </a:cubicBezTo>
                <a:cubicBezTo>
                  <a:pt x="49" y="1135"/>
                  <a:pt x="49" y="1135"/>
                  <a:pt x="49" y="1135"/>
                </a:cubicBezTo>
                <a:cubicBezTo>
                  <a:pt x="49" y="333"/>
                  <a:pt x="49" y="333"/>
                  <a:pt x="49" y="333"/>
                </a:cubicBezTo>
                <a:cubicBezTo>
                  <a:pt x="49" y="268"/>
                  <a:pt x="115" y="168"/>
                  <a:pt x="202" y="168"/>
                </a:cubicBezTo>
                <a:cubicBezTo>
                  <a:pt x="282" y="168"/>
                  <a:pt x="462" y="170"/>
                  <a:pt x="532" y="171"/>
                </a:cubicBezTo>
                <a:cubicBezTo>
                  <a:pt x="543" y="240"/>
                  <a:pt x="604" y="293"/>
                  <a:pt x="676" y="293"/>
                </a:cubicBezTo>
                <a:cubicBezTo>
                  <a:pt x="757" y="293"/>
                  <a:pt x="822" y="227"/>
                  <a:pt x="822" y="147"/>
                </a:cubicBezTo>
                <a:cubicBezTo>
                  <a:pt x="822" y="66"/>
                  <a:pt x="757" y="0"/>
                  <a:pt x="676" y="0"/>
                </a:cubicBezTo>
                <a:close/>
                <a:moveTo>
                  <a:pt x="676" y="233"/>
                </a:moveTo>
                <a:cubicBezTo>
                  <a:pt x="628" y="233"/>
                  <a:pt x="590" y="194"/>
                  <a:pt x="590" y="147"/>
                </a:cubicBezTo>
                <a:cubicBezTo>
                  <a:pt x="590" y="99"/>
                  <a:pt x="628" y="60"/>
                  <a:pt x="676" y="60"/>
                </a:cubicBezTo>
                <a:cubicBezTo>
                  <a:pt x="723" y="60"/>
                  <a:pt x="762" y="99"/>
                  <a:pt x="762" y="147"/>
                </a:cubicBezTo>
                <a:cubicBezTo>
                  <a:pt x="762" y="194"/>
                  <a:pt x="723" y="233"/>
                  <a:pt x="676" y="233"/>
                </a:cubicBezTo>
                <a:close/>
              </a:path>
            </a:pathLst>
          </a:custGeom>
          <a:gradFill>
            <a:gsLst>
              <a:gs pos="0">
                <a:srgbClr val="026C68"/>
              </a:gs>
              <a:gs pos="100000">
                <a:srgbClr val="059188"/>
              </a:gs>
            </a:gsLst>
            <a:lin ang="5400000" scaled="1"/>
          </a:gradFill>
          <a:ln>
            <a:noFill/>
          </a:ln>
          <a:effectLst>
            <a:outerShdw blurRad="152400" dist="63500" dir="8100000" algn="tl" rotWithShape="0">
              <a:prstClr val="black">
                <a:alpha val="30000"/>
              </a:prstClr>
            </a:outerShdw>
          </a:effectLst>
          <a:scene3d>
            <a:camera prst="orthographicFront"/>
            <a:lightRig rig="threePt" dir="t"/>
          </a:scene3d>
          <a:sp3d prstMaterial="softEdge">
            <a:bevelT w="3810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1012">
              <a:solidFill>
                <a:prstClr val="white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609537" y="815220"/>
            <a:ext cx="963725" cy="2480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012" b="1" dirty="0">
                <a:solidFill>
                  <a:srgbClr val="037A9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在此输入标题</a:t>
            </a:r>
          </a:p>
        </p:txBody>
      </p:sp>
      <p:sp>
        <p:nvSpPr>
          <p:cNvPr id="14" name="矩形 13"/>
          <p:cNvSpPr/>
          <p:nvPr/>
        </p:nvSpPr>
        <p:spPr>
          <a:xfrm>
            <a:off x="1609536" y="1047702"/>
            <a:ext cx="1521369" cy="415498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zh-CN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请在此输入详细文字信息和简介</a:t>
            </a:r>
            <a:endParaRPr lang="en-US" altLang="zh-CN" sz="105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" panose="020B0502040204020203" pitchFamily="34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602443" y="1937536"/>
            <a:ext cx="963725" cy="2480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012" b="1" dirty="0">
                <a:solidFill>
                  <a:srgbClr val="05918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在此输入标题</a:t>
            </a:r>
          </a:p>
        </p:txBody>
      </p:sp>
      <p:sp>
        <p:nvSpPr>
          <p:cNvPr id="16" name="矩形 15"/>
          <p:cNvSpPr/>
          <p:nvPr/>
        </p:nvSpPr>
        <p:spPr>
          <a:xfrm>
            <a:off x="1602443" y="2170018"/>
            <a:ext cx="1521369" cy="415498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zh-CN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请在此输入详细文字信息和简介</a:t>
            </a:r>
            <a:endParaRPr lang="en-US" altLang="zh-CN" sz="105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" panose="020B0502040204020203" pitchFamily="34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1602443" y="2963383"/>
            <a:ext cx="963725" cy="2480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012" b="1" dirty="0">
                <a:solidFill>
                  <a:srgbClr val="F3434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在此输入标题</a:t>
            </a:r>
          </a:p>
        </p:txBody>
      </p:sp>
      <p:sp>
        <p:nvSpPr>
          <p:cNvPr id="18" name="矩形 17"/>
          <p:cNvSpPr/>
          <p:nvPr/>
        </p:nvSpPr>
        <p:spPr>
          <a:xfrm>
            <a:off x="1602443" y="3195864"/>
            <a:ext cx="1521369" cy="415498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zh-CN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请在此输入详细文字信息和简介</a:t>
            </a:r>
            <a:endParaRPr lang="en-US" altLang="zh-CN" sz="105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" panose="020B0502040204020203" pitchFamily="34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6029783" y="1355140"/>
            <a:ext cx="963725" cy="2480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012" b="1" dirty="0">
                <a:solidFill>
                  <a:srgbClr val="F3434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在此输入标题</a:t>
            </a:r>
          </a:p>
        </p:txBody>
      </p:sp>
      <p:sp>
        <p:nvSpPr>
          <p:cNvPr id="20" name="矩形 19"/>
          <p:cNvSpPr/>
          <p:nvPr/>
        </p:nvSpPr>
        <p:spPr>
          <a:xfrm>
            <a:off x="6029782" y="1587622"/>
            <a:ext cx="1521369" cy="415498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zh-CN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请在此输入详细文字信息和简介</a:t>
            </a:r>
            <a:endParaRPr lang="en-US" altLang="zh-CN" sz="105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" panose="020B0502040204020203" pitchFamily="34" charset="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6029783" y="2477455"/>
            <a:ext cx="963725" cy="2480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012" b="1" dirty="0">
                <a:solidFill>
                  <a:srgbClr val="05918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在此输入标题</a:t>
            </a:r>
          </a:p>
        </p:txBody>
      </p:sp>
      <p:sp>
        <p:nvSpPr>
          <p:cNvPr id="22" name="矩形 21"/>
          <p:cNvSpPr/>
          <p:nvPr/>
        </p:nvSpPr>
        <p:spPr>
          <a:xfrm>
            <a:off x="6029782" y="2709937"/>
            <a:ext cx="1521369" cy="415498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zh-CN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请在此输入详细文字信息和简介</a:t>
            </a:r>
            <a:endParaRPr lang="en-US" altLang="zh-CN" sz="105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" panose="020B0502040204020203" pitchFamily="34" charset="0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3256546" y="966257"/>
            <a:ext cx="218330" cy="2480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012" dirty="0">
                <a:solidFill>
                  <a:srgbClr val="037A9B"/>
                </a:solidFill>
                <a:latin typeface="方正超粗黑简体" panose="03000509000000000000" pitchFamily="65" charset="-122"/>
                <a:ea typeface="方正超粗黑简体" panose="03000509000000000000" pitchFamily="65" charset="-122"/>
              </a:rPr>
              <a:t>1</a:t>
            </a:r>
            <a:endParaRPr lang="zh-CN" altLang="en-US" sz="1012" dirty="0">
              <a:solidFill>
                <a:srgbClr val="037A9B"/>
              </a:solidFill>
              <a:latin typeface="方正超粗黑简体" panose="03000509000000000000" pitchFamily="65" charset="-122"/>
              <a:ea typeface="方正超粗黑简体" panose="03000509000000000000" pitchFamily="65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3257924" y="2045520"/>
            <a:ext cx="243978" cy="2480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012" dirty="0">
                <a:solidFill>
                  <a:srgbClr val="059188"/>
                </a:solidFill>
                <a:latin typeface="方正超粗黑简体" panose="03000509000000000000" pitchFamily="65" charset="-122"/>
                <a:ea typeface="方正超粗黑简体" panose="03000509000000000000" pitchFamily="65" charset="-122"/>
              </a:rPr>
              <a:t>2</a:t>
            </a:r>
            <a:endParaRPr lang="zh-CN" altLang="en-US" sz="1012" dirty="0">
              <a:solidFill>
                <a:srgbClr val="059188"/>
              </a:solidFill>
              <a:latin typeface="方正超粗黑简体" panose="03000509000000000000" pitchFamily="65" charset="-122"/>
              <a:ea typeface="方正超粗黑简体" panose="03000509000000000000" pitchFamily="65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3257924" y="3118391"/>
            <a:ext cx="245580" cy="2480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012" dirty="0">
                <a:solidFill>
                  <a:srgbClr val="F34347"/>
                </a:solidFill>
                <a:latin typeface="方正超粗黑简体" panose="03000509000000000000" pitchFamily="65" charset="-122"/>
                <a:ea typeface="方正超粗黑简体" panose="03000509000000000000" pitchFamily="65" charset="-122"/>
              </a:rPr>
              <a:t>3</a:t>
            </a:r>
            <a:endParaRPr lang="zh-CN" altLang="en-US" sz="1012" dirty="0">
              <a:solidFill>
                <a:srgbClr val="F34347"/>
              </a:solidFill>
              <a:latin typeface="方正超粗黑简体" panose="03000509000000000000" pitchFamily="65" charset="-122"/>
              <a:ea typeface="方正超粗黑简体" panose="03000509000000000000" pitchFamily="65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5633715" y="2585439"/>
            <a:ext cx="263029" cy="248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12" dirty="0">
                <a:solidFill>
                  <a:srgbClr val="059188"/>
                </a:solidFill>
                <a:latin typeface="方正超粗黑简体" panose="03000509000000000000" pitchFamily="65" charset="-122"/>
                <a:ea typeface="方正超粗黑简体" panose="03000509000000000000" pitchFamily="65" charset="-122"/>
              </a:rPr>
              <a:t>5</a:t>
            </a:r>
            <a:endParaRPr lang="zh-CN" altLang="en-US" sz="1012" dirty="0">
              <a:solidFill>
                <a:srgbClr val="059188"/>
              </a:solidFill>
              <a:latin typeface="方正超粗黑简体" panose="03000509000000000000" pitchFamily="65" charset="-122"/>
              <a:ea typeface="方正超粗黑简体" panose="03000509000000000000" pitchFamily="65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5640418" y="1520971"/>
            <a:ext cx="263029" cy="248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12" dirty="0">
                <a:solidFill>
                  <a:srgbClr val="F34347"/>
                </a:solidFill>
                <a:latin typeface="方正超粗黑简体" panose="03000509000000000000" pitchFamily="65" charset="-122"/>
                <a:ea typeface="方正超粗黑简体" panose="03000509000000000000" pitchFamily="65" charset="-122"/>
              </a:rPr>
              <a:t>4</a:t>
            </a:r>
            <a:endParaRPr lang="zh-CN" altLang="en-US" sz="1012" dirty="0">
              <a:solidFill>
                <a:srgbClr val="F34347"/>
              </a:solidFill>
              <a:latin typeface="方正超粗黑简体" panose="03000509000000000000" pitchFamily="65" charset="-122"/>
              <a:ea typeface="方正超粗黑简体" panose="03000509000000000000" pitchFamily="65" charset="-122"/>
            </a:endParaRPr>
          </a:p>
        </p:txBody>
      </p:sp>
      <p:sp>
        <p:nvSpPr>
          <p:cNvPr id="28" name="椭圆 27"/>
          <p:cNvSpPr/>
          <p:nvPr/>
        </p:nvSpPr>
        <p:spPr>
          <a:xfrm>
            <a:off x="3886251" y="3679004"/>
            <a:ext cx="1371499" cy="1371498"/>
          </a:xfrm>
          <a:prstGeom prst="ellipse">
            <a:avLst/>
          </a:prstGeom>
          <a:gradFill>
            <a:gsLst>
              <a:gs pos="0">
                <a:srgbClr val="DC4A1B"/>
              </a:gs>
              <a:gs pos="100000">
                <a:srgbClr val="F66C47"/>
              </a:gs>
            </a:gsLst>
            <a:lin ang="5400000" scaled="1"/>
          </a:gradFill>
          <a:ln>
            <a:noFill/>
          </a:ln>
          <a:effectLst>
            <a:outerShdw blurRad="152400" dist="63500" dir="8100000" algn="tl" rotWithShape="0">
              <a:prstClr val="black">
                <a:alpha val="30000"/>
              </a:prstClr>
            </a:outerShdw>
          </a:effectLst>
          <a:scene3d>
            <a:camera prst="orthographicFront"/>
            <a:lightRig rig="threePt" dir="t"/>
          </a:scene3d>
          <a:sp3d prstMaterial="softEdge">
            <a:bevelT w="3810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p:sp>
        <p:nvSpPr>
          <p:cNvPr id="29" name="椭圆 28"/>
          <p:cNvSpPr/>
          <p:nvPr/>
        </p:nvSpPr>
        <p:spPr>
          <a:xfrm>
            <a:off x="4031376" y="3824129"/>
            <a:ext cx="1081249" cy="1081248"/>
          </a:xfrm>
          <a:prstGeom prst="ellipse">
            <a:avLst/>
          </a:prstGeom>
          <a:gradFill>
            <a:gsLst>
              <a:gs pos="0">
                <a:srgbClr val="D9D9D9"/>
              </a:gs>
              <a:gs pos="100000">
                <a:schemeClr val="bg1">
                  <a:lumMod val="98000"/>
                </a:schemeClr>
              </a:gs>
            </a:gsLst>
            <a:lin ang="5400000" scaled="1"/>
          </a:gradFill>
          <a:ln>
            <a:noFill/>
          </a:ln>
          <a:effectLst>
            <a:outerShdw blurRad="114300" dist="114300" dir="8100000" algn="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 prstMaterial="softEdge">
            <a:bevelT w="3810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p:sp>
        <p:nvSpPr>
          <p:cNvPr id="30" name="Freeform 352"/>
          <p:cNvSpPr>
            <a:spLocks noEditPoints="1"/>
          </p:cNvSpPr>
          <p:nvPr/>
        </p:nvSpPr>
        <p:spPr bwMode="auto">
          <a:xfrm>
            <a:off x="4362899" y="4235806"/>
            <a:ext cx="418203" cy="257892"/>
          </a:xfrm>
          <a:custGeom>
            <a:avLst/>
            <a:gdLst>
              <a:gd name="T0" fmla="*/ 33 w 51"/>
              <a:gd name="T1" fmla="*/ 31 h 31"/>
              <a:gd name="T2" fmla="*/ 8 w 51"/>
              <a:gd name="T3" fmla="*/ 31 h 31"/>
              <a:gd name="T4" fmla="*/ 7 w 51"/>
              <a:gd name="T5" fmla="*/ 29 h 31"/>
              <a:gd name="T6" fmla="*/ 7 w 51"/>
              <a:gd name="T7" fmla="*/ 25 h 31"/>
              <a:gd name="T8" fmla="*/ 7 w 51"/>
              <a:gd name="T9" fmla="*/ 14 h 31"/>
              <a:gd name="T10" fmla="*/ 2 w 51"/>
              <a:gd name="T11" fmla="*/ 14 h 31"/>
              <a:gd name="T12" fmla="*/ 0 w 51"/>
              <a:gd name="T13" fmla="*/ 12 h 31"/>
              <a:gd name="T14" fmla="*/ 0 w 51"/>
              <a:gd name="T15" fmla="*/ 11 h 31"/>
              <a:gd name="T16" fmla="*/ 9 w 51"/>
              <a:gd name="T17" fmla="*/ 1 h 31"/>
              <a:gd name="T18" fmla="*/ 10 w 51"/>
              <a:gd name="T19" fmla="*/ 0 h 31"/>
              <a:gd name="T20" fmla="*/ 12 w 51"/>
              <a:gd name="T21" fmla="*/ 1 h 31"/>
              <a:gd name="T22" fmla="*/ 20 w 51"/>
              <a:gd name="T23" fmla="*/ 11 h 31"/>
              <a:gd name="T24" fmla="*/ 21 w 51"/>
              <a:gd name="T25" fmla="*/ 12 h 31"/>
              <a:gd name="T26" fmla="*/ 19 w 51"/>
              <a:gd name="T27" fmla="*/ 14 h 31"/>
              <a:gd name="T28" fmla="*/ 14 w 51"/>
              <a:gd name="T29" fmla="*/ 14 h 31"/>
              <a:gd name="T30" fmla="*/ 14 w 51"/>
              <a:gd name="T31" fmla="*/ 24 h 31"/>
              <a:gd name="T32" fmla="*/ 29 w 51"/>
              <a:gd name="T33" fmla="*/ 24 h 31"/>
              <a:gd name="T34" fmla="*/ 30 w 51"/>
              <a:gd name="T35" fmla="*/ 25 h 31"/>
              <a:gd name="T36" fmla="*/ 34 w 51"/>
              <a:gd name="T37" fmla="*/ 30 h 31"/>
              <a:gd name="T38" fmla="*/ 34 w 51"/>
              <a:gd name="T39" fmla="*/ 30 h 31"/>
              <a:gd name="T40" fmla="*/ 33 w 51"/>
              <a:gd name="T41" fmla="*/ 31 h 31"/>
              <a:gd name="T42" fmla="*/ 51 w 51"/>
              <a:gd name="T43" fmla="*/ 20 h 31"/>
              <a:gd name="T44" fmla="*/ 42 w 51"/>
              <a:gd name="T45" fmla="*/ 31 h 31"/>
              <a:gd name="T46" fmla="*/ 41 w 51"/>
              <a:gd name="T47" fmla="*/ 31 h 31"/>
              <a:gd name="T48" fmla="*/ 40 w 51"/>
              <a:gd name="T49" fmla="*/ 31 h 31"/>
              <a:gd name="T50" fmla="*/ 31 w 51"/>
              <a:gd name="T51" fmla="*/ 20 h 31"/>
              <a:gd name="T52" fmla="*/ 31 w 51"/>
              <a:gd name="T53" fmla="*/ 19 h 31"/>
              <a:gd name="T54" fmla="*/ 33 w 51"/>
              <a:gd name="T55" fmla="*/ 17 h 31"/>
              <a:gd name="T56" fmla="*/ 38 w 51"/>
              <a:gd name="T57" fmla="*/ 17 h 31"/>
              <a:gd name="T58" fmla="*/ 38 w 51"/>
              <a:gd name="T59" fmla="*/ 7 h 31"/>
              <a:gd name="T60" fmla="*/ 22 w 51"/>
              <a:gd name="T61" fmla="*/ 7 h 31"/>
              <a:gd name="T62" fmla="*/ 22 w 51"/>
              <a:gd name="T63" fmla="*/ 7 h 31"/>
              <a:gd name="T64" fmla="*/ 17 w 51"/>
              <a:gd name="T65" fmla="*/ 2 h 31"/>
              <a:gd name="T66" fmla="*/ 17 w 51"/>
              <a:gd name="T67" fmla="*/ 1 h 31"/>
              <a:gd name="T68" fmla="*/ 18 w 51"/>
              <a:gd name="T69" fmla="*/ 0 h 31"/>
              <a:gd name="T70" fmla="*/ 44 w 51"/>
              <a:gd name="T71" fmla="*/ 0 h 31"/>
              <a:gd name="T72" fmla="*/ 45 w 51"/>
              <a:gd name="T73" fmla="*/ 2 h 31"/>
              <a:gd name="T74" fmla="*/ 45 w 51"/>
              <a:gd name="T75" fmla="*/ 6 h 31"/>
              <a:gd name="T76" fmla="*/ 45 w 51"/>
              <a:gd name="T77" fmla="*/ 17 h 31"/>
              <a:gd name="T78" fmla="*/ 50 w 51"/>
              <a:gd name="T79" fmla="*/ 17 h 31"/>
              <a:gd name="T80" fmla="*/ 51 w 51"/>
              <a:gd name="T81" fmla="*/ 19 h 31"/>
              <a:gd name="T82" fmla="*/ 51 w 51"/>
              <a:gd name="T83" fmla="*/ 20 h 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51" h="31">
                <a:moveTo>
                  <a:pt x="33" y="31"/>
                </a:moveTo>
                <a:cubicBezTo>
                  <a:pt x="8" y="31"/>
                  <a:pt x="8" y="31"/>
                  <a:pt x="8" y="31"/>
                </a:cubicBezTo>
                <a:cubicBezTo>
                  <a:pt x="7" y="31"/>
                  <a:pt x="7" y="30"/>
                  <a:pt x="7" y="29"/>
                </a:cubicBezTo>
                <a:cubicBezTo>
                  <a:pt x="7" y="25"/>
                  <a:pt x="7" y="25"/>
                  <a:pt x="7" y="25"/>
                </a:cubicBezTo>
                <a:cubicBezTo>
                  <a:pt x="7" y="14"/>
                  <a:pt x="7" y="14"/>
                  <a:pt x="7" y="14"/>
                </a:cubicBezTo>
                <a:cubicBezTo>
                  <a:pt x="2" y="14"/>
                  <a:pt x="2" y="14"/>
                  <a:pt x="2" y="14"/>
                </a:cubicBezTo>
                <a:cubicBezTo>
                  <a:pt x="1" y="14"/>
                  <a:pt x="0" y="13"/>
                  <a:pt x="0" y="12"/>
                </a:cubicBezTo>
                <a:cubicBezTo>
                  <a:pt x="0" y="12"/>
                  <a:pt x="0" y="12"/>
                  <a:pt x="0" y="11"/>
                </a:cubicBezTo>
                <a:cubicBezTo>
                  <a:pt x="9" y="1"/>
                  <a:pt x="9" y="1"/>
                  <a:pt x="9" y="1"/>
                </a:cubicBezTo>
                <a:cubicBezTo>
                  <a:pt x="9" y="1"/>
                  <a:pt x="10" y="0"/>
                  <a:pt x="10" y="0"/>
                </a:cubicBezTo>
                <a:cubicBezTo>
                  <a:pt x="11" y="0"/>
                  <a:pt x="11" y="1"/>
                  <a:pt x="12" y="1"/>
                </a:cubicBezTo>
                <a:cubicBezTo>
                  <a:pt x="20" y="11"/>
                  <a:pt x="20" y="11"/>
                  <a:pt x="20" y="11"/>
                </a:cubicBezTo>
                <a:cubicBezTo>
                  <a:pt x="20" y="12"/>
                  <a:pt x="21" y="12"/>
                  <a:pt x="21" y="12"/>
                </a:cubicBezTo>
                <a:cubicBezTo>
                  <a:pt x="21" y="13"/>
                  <a:pt x="20" y="14"/>
                  <a:pt x="19" y="14"/>
                </a:cubicBezTo>
                <a:cubicBezTo>
                  <a:pt x="14" y="14"/>
                  <a:pt x="14" y="14"/>
                  <a:pt x="14" y="14"/>
                </a:cubicBezTo>
                <a:cubicBezTo>
                  <a:pt x="14" y="24"/>
                  <a:pt x="14" y="24"/>
                  <a:pt x="14" y="24"/>
                </a:cubicBezTo>
                <a:cubicBezTo>
                  <a:pt x="29" y="24"/>
                  <a:pt x="29" y="24"/>
                  <a:pt x="29" y="24"/>
                </a:cubicBezTo>
                <a:cubicBezTo>
                  <a:pt x="29" y="24"/>
                  <a:pt x="30" y="24"/>
                  <a:pt x="30" y="25"/>
                </a:cubicBezTo>
                <a:cubicBezTo>
                  <a:pt x="34" y="30"/>
                  <a:pt x="34" y="30"/>
                  <a:pt x="34" y="30"/>
                </a:cubicBezTo>
                <a:cubicBezTo>
                  <a:pt x="34" y="30"/>
                  <a:pt x="34" y="30"/>
                  <a:pt x="34" y="30"/>
                </a:cubicBezTo>
                <a:cubicBezTo>
                  <a:pt x="34" y="31"/>
                  <a:pt x="34" y="31"/>
                  <a:pt x="33" y="31"/>
                </a:cubicBezTo>
                <a:close/>
                <a:moveTo>
                  <a:pt x="51" y="20"/>
                </a:moveTo>
                <a:cubicBezTo>
                  <a:pt x="42" y="31"/>
                  <a:pt x="42" y="31"/>
                  <a:pt x="42" y="31"/>
                </a:cubicBezTo>
                <a:cubicBezTo>
                  <a:pt x="42" y="31"/>
                  <a:pt x="42" y="31"/>
                  <a:pt x="41" y="31"/>
                </a:cubicBezTo>
                <a:cubicBezTo>
                  <a:pt x="41" y="31"/>
                  <a:pt x="40" y="31"/>
                  <a:pt x="40" y="31"/>
                </a:cubicBezTo>
                <a:cubicBezTo>
                  <a:pt x="31" y="20"/>
                  <a:pt x="31" y="20"/>
                  <a:pt x="31" y="20"/>
                </a:cubicBezTo>
                <a:cubicBezTo>
                  <a:pt x="31" y="20"/>
                  <a:pt x="31" y="20"/>
                  <a:pt x="31" y="19"/>
                </a:cubicBezTo>
                <a:cubicBezTo>
                  <a:pt x="31" y="18"/>
                  <a:pt x="32" y="17"/>
                  <a:pt x="33" y="17"/>
                </a:cubicBezTo>
                <a:cubicBezTo>
                  <a:pt x="38" y="17"/>
                  <a:pt x="38" y="17"/>
                  <a:pt x="38" y="17"/>
                </a:cubicBezTo>
                <a:cubicBezTo>
                  <a:pt x="38" y="7"/>
                  <a:pt x="38" y="7"/>
                  <a:pt x="38" y="7"/>
                </a:cubicBezTo>
                <a:cubicBezTo>
                  <a:pt x="22" y="7"/>
                  <a:pt x="22" y="7"/>
                  <a:pt x="22" y="7"/>
                </a:cubicBezTo>
                <a:cubicBezTo>
                  <a:pt x="22" y="7"/>
                  <a:pt x="22" y="7"/>
                  <a:pt x="22" y="7"/>
                </a:cubicBezTo>
                <a:cubicBezTo>
                  <a:pt x="17" y="2"/>
                  <a:pt x="17" y="2"/>
                  <a:pt x="17" y="2"/>
                </a:cubicBezTo>
                <a:cubicBezTo>
                  <a:pt x="17" y="2"/>
                  <a:pt x="17" y="1"/>
                  <a:pt x="17" y="1"/>
                </a:cubicBezTo>
                <a:cubicBezTo>
                  <a:pt x="17" y="1"/>
                  <a:pt x="18" y="0"/>
                  <a:pt x="18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45" y="0"/>
                  <a:pt x="45" y="1"/>
                  <a:pt x="45" y="2"/>
                </a:cubicBezTo>
                <a:cubicBezTo>
                  <a:pt x="45" y="6"/>
                  <a:pt x="45" y="6"/>
                  <a:pt x="45" y="6"/>
                </a:cubicBezTo>
                <a:cubicBezTo>
                  <a:pt x="45" y="17"/>
                  <a:pt x="45" y="17"/>
                  <a:pt x="45" y="17"/>
                </a:cubicBezTo>
                <a:cubicBezTo>
                  <a:pt x="50" y="17"/>
                  <a:pt x="50" y="17"/>
                  <a:pt x="50" y="17"/>
                </a:cubicBezTo>
                <a:cubicBezTo>
                  <a:pt x="51" y="17"/>
                  <a:pt x="51" y="18"/>
                  <a:pt x="51" y="19"/>
                </a:cubicBezTo>
                <a:cubicBezTo>
                  <a:pt x="51" y="20"/>
                  <a:pt x="51" y="20"/>
                  <a:pt x="51" y="20"/>
                </a:cubicBezTo>
                <a:close/>
              </a:path>
            </a:pathLst>
          </a:custGeom>
          <a:gradFill>
            <a:gsLst>
              <a:gs pos="0">
                <a:srgbClr val="DC4A1B"/>
              </a:gs>
              <a:gs pos="100000">
                <a:srgbClr val="F66C47"/>
              </a:gs>
            </a:gsLst>
            <a:lin ang="5400000" scaled="1"/>
          </a:gradFill>
          <a:ln>
            <a:noFill/>
          </a:ln>
        </p:spPr>
        <p:txBody>
          <a:bodyPr vert="horz" wrap="square" lIns="68562" tIns="34281" rIns="68562" bIns="34281" numCol="1" anchor="t" anchorCtr="0" compatLnSpc="1"/>
          <a:lstStyle/>
          <a:p>
            <a:endParaRPr lang="id-ID" sz="1012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110961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0">
        <p15:prstTrans prst="wind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000"/>
                            </p:stCondLst>
                            <p:childTnLst>
                              <p:par>
                                <p:cTn id="5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0"/>
                            </p:stCondLst>
                            <p:childTnLst>
                              <p:par>
                                <p:cTn id="6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6000"/>
                            </p:stCondLst>
                            <p:childTnLst>
                              <p:par>
                                <p:cTn id="8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28" grpId="0" animBg="1"/>
      <p:bldP spid="29" grpId="0" animBg="1"/>
      <p:bldP spid="3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293117" y="242680"/>
            <a:ext cx="3104449" cy="369332"/>
            <a:chOff x="585861" y="319364"/>
            <a:chExt cx="4139268" cy="492443"/>
          </a:xfrm>
        </p:grpSpPr>
        <p:sp>
          <p:nvSpPr>
            <p:cNvPr id="5" name="文本框 23"/>
            <p:cNvSpPr txBox="1"/>
            <p:nvPr/>
          </p:nvSpPr>
          <p:spPr>
            <a:xfrm>
              <a:off x="718210" y="319364"/>
              <a:ext cx="2184788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8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标题文字内容 </a:t>
              </a:r>
              <a:endPara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等腰三角形 5"/>
            <p:cNvSpPr/>
            <p:nvPr/>
          </p:nvSpPr>
          <p:spPr>
            <a:xfrm rot="16200000" flipH="1" flipV="1">
              <a:off x="509927" y="489745"/>
              <a:ext cx="304323" cy="152455"/>
            </a:xfrm>
            <a:prstGeom prst="triangle">
              <a:avLst/>
            </a:prstGeom>
            <a:solidFill>
              <a:srgbClr val="E2532A"/>
            </a:soli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>
                <a:solidFill>
                  <a:srgbClr val="080808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" name="文本框 23"/>
            <p:cNvSpPr txBox="1"/>
            <p:nvPr/>
          </p:nvSpPr>
          <p:spPr>
            <a:xfrm>
              <a:off x="2497594" y="429775"/>
              <a:ext cx="2227535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5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Click </a:t>
              </a:r>
              <a:r>
                <a:rPr lang="en-US" altLang="zh-CN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here to add Title</a:t>
              </a:r>
              <a:endPara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0" name="圆角矩形 39"/>
          <p:cNvSpPr/>
          <p:nvPr/>
        </p:nvSpPr>
        <p:spPr>
          <a:xfrm>
            <a:off x="3411174" y="1275943"/>
            <a:ext cx="2321653" cy="1133831"/>
          </a:xfrm>
          <a:prstGeom prst="roundRect">
            <a:avLst>
              <a:gd name="adj" fmla="val 11271"/>
            </a:avLst>
          </a:prstGeom>
          <a:gradFill>
            <a:gsLst>
              <a:gs pos="100000">
                <a:schemeClr val="bg1"/>
              </a:gs>
              <a:gs pos="0">
                <a:srgbClr val="EEEEEE"/>
              </a:gs>
            </a:gsLst>
            <a:lin ang="8100000" scaled="0"/>
          </a:gradFill>
          <a:ln w="190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EEEEEE"/>
                </a:gs>
              </a:gsLst>
              <a:lin ang="8100000" scaled="0"/>
            </a:gradFill>
          </a:ln>
          <a:effectLst>
            <a:outerShdw blurRad="127000" dist="635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2">
              <a:solidFill>
                <a:srgbClr val="0070C0"/>
              </a:solidFill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3762121" y="1588030"/>
            <a:ext cx="1619758" cy="605922"/>
          </a:xfrm>
          <a:prstGeom prst="rect">
            <a:avLst/>
          </a:prstGeom>
          <a:noFill/>
        </p:spPr>
        <p:txBody>
          <a:bodyPr wrap="square" lIns="51422" tIns="25711" rIns="51422" bIns="25711" rtlCol="0">
            <a:spAutoFit/>
          </a:bodyPr>
          <a:lstStyle/>
          <a:p>
            <a:pPr marL="0" lvl="1" algn="ctr"/>
            <a:r>
              <a:rPr lang="zh-CN" altLang="en-US" sz="1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</a:t>
            </a:r>
            <a:endParaRPr lang="en-US" altLang="zh-CN" sz="18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1" algn="ctr"/>
            <a:r>
              <a:rPr lang="zh-CN" altLang="en-US" sz="1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经验</a:t>
            </a:r>
            <a:endParaRPr lang="en-US" altLang="ko-KR" sz="1800" b="1" kern="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圆角矩形 41"/>
          <p:cNvSpPr/>
          <p:nvPr/>
        </p:nvSpPr>
        <p:spPr>
          <a:xfrm>
            <a:off x="5138916" y="1365252"/>
            <a:ext cx="2321653" cy="955214"/>
          </a:xfrm>
          <a:prstGeom prst="roundRect">
            <a:avLst>
              <a:gd name="adj" fmla="val 11271"/>
            </a:avLst>
          </a:prstGeom>
          <a:gradFill>
            <a:gsLst>
              <a:gs pos="1000">
                <a:srgbClr val="C72319"/>
              </a:gs>
              <a:gs pos="100000">
                <a:srgbClr val="F34347"/>
              </a:gs>
            </a:gsLst>
            <a:lin ang="5400000" scaled="1"/>
          </a:gradFill>
          <a:ln w="19050">
            <a:noFill/>
          </a:ln>
          <a:effectLst>
            <a:outerShdw blurRad="127000" dist="635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2">
              <a:solidFill>
                <a:srgbClr val="00B0F0"/>
              </a:solidFill>
            </a:endParaRPr>
          </a:p>
        </p:txBody>
      </p:sp>
      <p:sp>
        <p:nvSpPr>
          <p:cNvPr id="43" name="圆角矩形 42"/>
          <p:cNvSpPr/>
          <p:nvPr/>
        </p:nvSpPr>
        <p:spPr>
          <a:xfrm>
            <a:off x="5489863" y="1424421"/>
            <a:ext cx="2321653" cy="836875"/>
          </a:xfrm>
          <a:prstGeom prst="roundRect">
            <a:avLst>
              <a:gd name="adj" fmla="val 11271"/>
            </a:avLst>
          </a:prstGeom>
          <a:gradFill>
            <a:gsLst>
              <a:gs pos="100000">
                <a:schemeClr val="bg1"/>
              </a:gs>
              <a:gs pos="0">
                <a:srgbClr val="EEEEEE"/>
              </a:gs>
            </a:gsLst>
            <a:lin ang="8100000" scaled="0"/>
          </a:gradFill>
          <a:ln w="190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EEEEEE"/>
                </a:gs>
              </a:gsLst>
              <a:lin ang="8100000" scaled="0"/>
            </a:gradFill>
          </a:ln>
          <a:effectLst>
            <a:outerShdw blurRad="127000" dist="635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2"/>
          </a:p>
        </p:txBody>
      </p:sp>
      <p:sp>
        <p:nvSpPr>
          <p:cNvPr id="44" name="圆角矩形 43"/>
          <p:cNvSpPr/>
          <p:nvPr/>
        </p:nvSpPr>
        <p:spPr>
          <a:xfrm>
            <a:off x="1602444" y="1365252"/>
            <a:ext cx="2321653" cy="955214"/>
          </a:xfrm>
          <a:prstGeom prst="roundRect">
            <a:avLst>
              <a:gd name="adj" fmla="val 11271"/>
            </a:avLst>
          </a:prstGeom>
          <a:gradFill>
            <a:gsLst>
              <a:gs pos="0">
                <a:srgbClr val="DC4A1B"/>
              </a:gs>
              <a:gs pos="100000">
                <a:srgbClr val="F66C47"/>
              </a:gs>
            </a:gsLst>
            <a:lin ang="5400000" scaled="1"/>
          </a:gradFill>
          <a:ln w="19050">
            <a:noFill/>
          </a:ln>
          <a:effectLst>
            <a:outerShdw blurRad="127000" dist="635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2">
              <a:solidFill>
                <a:srgbClr val="00B0F0"/>
              </a:solidFill>
            </a:endParaRPr>
          </a:p>
        </p:txBody>
      </p:sp>
      <p:sp>
        <p:nvSpPr>
          <p:cNvPr id="45" name="圆角矩形 44"/>
          <p:cNvSpPr/>
          <p:nvPr/>
        </p:nvSpPr>
        <p:spPr>
          <a:xfrm>
            <a:off x="1278492" y="1424421"/>
            <a:ext cx="2321653" cy="836875"/>
          </a:xfrm>
          <a:prstGeom prst="roundRect">
            <a:avLst>
              <a:gd name="adj" fmla="val 11271"/>
            </a:avLst>
          </a:prstGeom>
          <a:gradFill>
            <a:gsLst>
              <a:gs pos="100000">
                <a:schemeClr val="bg1"/>
              </a:gs>
              <a:gs pos="0">
                <a:srgbClr val="EEEEEE"/>
              </a:gs>
            </a:gsLst>
            <a:lin ang="8100000" scaled="0"/>
          </a:gradFill>
          <a:ln w="190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EEEEEE"/>
                </a:gs>
              </a:gsLst>
              <a:lin ang="8100000" scaled="0"/>
            </a:gradFill>
          </a:ln>
          <a:effectLst>
            <a:outerShdw blurRad="127000" dist="635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2"/>
          </a:p>
        </p:txBody>
      </p:sp>
      <p:sp>
        <p:nvSpPr>
          <p:cNvPr id="46" name="矩形 45"/>
          <p:cNvSpPr/>
          <p:nvPr/>
        </p:nvSpPr>
        <p:spPr>
          <a:xfrm>
            <a:off x="5759823" y="1596585"/>
            <a:ext cx="1781734" cy="5124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05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请在此输入详细的文字介绍信息，表达图表的含义。</a:t>
            </a:r>
          </a:p>
        </p:txBody>
      </p:sp>
      <p:sp>
        <p:nvSpPr>
          <p:cNvPr id="47" name="矩形 46"/>
          <p:cNvSpPr/>
          <p:nvPr/>
        </p:nvSpPr>
        <p:spPr>
          <a:xfrm>
            <a:off x="1656435" y="1599895"/>
            <a:ext cx="1781734" cy="5124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05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请在此输入详细的文字介绍信息，表达图表的含义。</a:t>
            </a:r>
          </a:p>
        </p:txBody>
      </p:sp>
      <p:sp>
        <p:nvSpPr>
          <p:cNvPr id="48" name="圆角矩形 47"/>
          <p:cNvSpPr/>
          <p:nvPr/>
        </p:nvSpPr>
        <p:spPr>
          <a:xfrm>
            <a:off x="3411174" y="2787718"/>
            <a:ext cx="2321653" cy="1133831"/>
          </a:xfrm>
          <a:prstGeom prst="roundRect">
            <a:avLst>
              <a:gd name="adj" fmla="val 11271"/>
            </a:avLst>
          </a:prstGeom>
          <a:gradFill>
            <a:gsLst>
              <a:gs pos="100000">
                <a:schemeClr val="bg1"/>
              </a:gs>
              <a:gs pos="0">
                <a:srgbClr val="EEEEEE"/>
              </a:gs>
            </a:gsLst>
            <a:lin ang="8100000" scaled="0"/>
          </a:gradFill>
          <a:ln w="190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EEEEEE"/>
                </a:gs>
              </a:gsLst>
              <a:lin ang="8100000" scaled="0"/>
            </a:gradFill>
          </a:ln>
          <a:effectLst>
            <a:outerShdw blurRad="127000" dist="635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2">
              <a:solidFill>
                <a:srgbClr val="0070C0"/>
              </a:solidFill>
            </a:endParaRPr>
          </a:p>
        </p:txBody>
      </p:sp>
      <p:sp>
        <p:nvSpPr>
          <p:cNvPr id="49" name="文本框 9"/>
          <p:cNvSpPr txBox="1"/>
          <p:nvPr/>
        </p:nvSpPr>
        <p:spPr>
          <a:xfrm>
            <a:off x="3762121" y="3099804"/>
            <a:ext cx="1619758" cy="605922"/>
          </a:xfrm>
          <a:prstGeom prst="rect">
            <a:avLst/>
          </a:prstGeom>
          <a:noFill/>
        </p:spPr>
        <p:txBody>
          <a:bodyPr wrap="square" lIns="51422" tIns="25711" rIns="51422" bIns="25711" rtlCol="0">
            <a:spAutoFit/>
          </a:bodyPr>
          <a:lstStyle/>
          <a:p>
            <a:pPr marL="0" lvl="1" algn="ctr"/>
            <a:r>
              <a:rPr lang="zh-CN" altLang="en-US" sz="1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职业</a:t>
            </a:r>
            <a:endParaRPr lang="en-US" altLang="zh-CN" sz="18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1" algn="ctr"/>
            <a:r>
              <a:rPr lang="zh-CN" altLang="en-US" sz="1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经验</a:t>
            </a:r>
            <a:endParaRPr lang="en-US" altLang="ko-KR" sz="1800" b="1" kern="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圆角矩形 49"/>
          <p:cNvSpPr/>
          <p:nvPr/>
        </p:nvSpPr>
        <p:spPr>
          <a:xfrm>
            <a:off x="5138916" y="2877026"/>
            <a:ext cx="2321653" cy="955214"/>
          </a:xfrm>
          <a:prstGeom prst="roundRect">
            <a:avLst>
              <a:gd name="adj" fmla="val 11271"/>
            </a:avLst>
          </a:prstGeom>
          <a:gradFill>
            <a:gsLst>
              <a:gs pos="0">
                <a:srgbClr val="03435C"/>
              </a:gs>
              <a:gs pos="100000">
                <a:srgbClr val="037A9B"/>
              </a:gs>
            </a:gsLst>
            <a:lin ang="5400000" scaled="1"/>
          </a:gradFill>
          <a:ln w="19050">
            <a:noFill/>
          </a:ln>
          <a:effectLst>
            <a:outerShdw blurRad="127000" dist="635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2">
              <a:solidFill>
                <a:srgbClr val="00B0F0"/>
              </a:solidFill>
            </a:endParaRPr>
          </a:p>
        </p:txBody>
      </p:sp>
      <p:sp>
        <p:nvSpPr>
          <p:cNvPr id="51" name="圆角矩形 50"/>
          <p:cNvSpPr/>
          <p:nvPr/>
        </p:nvSpPr>
        <p:spPr>
          <a:xfrm>
            <a:off x="5489863" y="2936196"/>
            <a:ext cx="2321653" cy="836875"/>
          </a:xfrm>
          <a:prstGeom prst="roundRect">
            <a:avLst>
              <a:gd name="adj" fmla="val 11271"/>
            </a:avLst>
          </a:prstGeom>
          <a:gradFill>
            <a:gsLst>
              <a:gs pos="100000">
                <a:schemeClr val="bg1"/>
              </a:gs>
              <a:gs pos="0">
                <a:srgbClr val="EEEEEE"/>
              </a:gs>
            </a:gsLst>
            <a:lin ang="8100000" scaled="0"/>
          </a:gradFill>
          <a:ln w="190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EEEEEE"/>
                </a:gs>
              </a:gsLst>
              <a:lin ang="8100000" scaled="0"/>
            </a:gradFill>
          </a:ln>
          <a:effectLst>
            <a:outerShdw blurRad="127000" dist="635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2"/>
          </a:p>
        </p:txBody>
      </p:sp>
      <p:sp>
        <p:nvSpPr>
          <p:cNvPr id="52" name="圆角矩形 51"/>
          <p:cNvSpPr/>
          <p:nvPr/>
        </p:nvSpPr>
        <p:spPr>
          <a:xfrm>
            <a:off x="1602444" y="2877026"/>
            <a:ext cx="2321653" cy="955214"/>
          </a:xfrm>
          <a:prstGeom prst="roundRect">
            <a:avLst>
              <a:gd name="adj" fmla="val 11271"/>
            </a:avLst>
          </a:prstGeom>
          <a:gradFill>
            <a:gsLst>
              <a:gs pos="0">
                <a:srgbClr val="026C68"/>
              </a:gs>
              <a:gs pos="100000">
                <a:srgbClr val="059188"/>
              </a:gs>
            </a:gsLst>
            <a:lin ang="5400000" scaled="1"/>
          </a:gradFill>
          <a:ln w="19050">
            <a:noFill/>
          </a:ln>
          <a:effectLst>
            <a:outerShdw blurRad="127000" dist="635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2">
              <a:solidFill>
                <a:srgbClr val="00B0F0"/>
              </a:solidFill>
            </a:endParaRPr>
          </a:p>
        </p:txBody>
      </p:sp>
      <p:sp>
        <p:nvSpPr>
          <p:cNvPr id="53" name="圆角矩形 52"/>
          <p:cNvSpPr/>
          <p:nvPr/>
        </p:nvSpPr>
        <p:spPr>
          <a:xfrm>
            <a:off x="1278492" y="2936196"/>
            <a:ext cx="2321653" cy="836875"/>
          </a:xfrm>
          <a:prstGeom prst="roundRect">
            <a:avLst>
              <a:gd name="adj" fmla="val 11271"/>
            </a:avLst>
          </a:prstGeom>
          <a:gradFill>
            <a:gsLst>
              <a:gs pos="100000">
                <a:schemeClr val="bg1"/>
              </a:gs>
              <a:gs pos="0">
                <a:srgbClr val="EEEEEE"/>
              </a:gs>
            </a:gsLst>
            <a:lin ang="8100000" scaled="0"/>
          </a:gradFill>
          <a:ln w="190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EEEEEE"/>
                </a:gs>
              </a:gsLst>
              <a:lin ang="8100000" scaled="0"/>
            </a:gradFill>
          </a:ln>
          <a:effectLst>
            <a:outerShdw blurRad="127000" dist="635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2"/>
          </a:p>
        </p:txBody>
      </p:sp>
      <p:sp>
        <p:nvSpPr>
          <p:cNvPr id="54" name="矩形 53"/>
          <p:cNvSpPr/>
          <p:nvPr/>
        </p:nvSpPr>
        <p:spPr>
          <a:xfrm>
            <a:off x="5759823" y="3108360"/>
            <a:ext cx="1781734" cy="5124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05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请在此输入详细的文字介绍信息，表达图表的含义。</a:t>
            </a:r>
          </a:p>
        </p:txBody>
      </p:sp>
      <p:sp>
        <p:nvSpPr>
          <p:cNvPr id="55" name="矩形 54"/>
          <p:cNvSpPr/>
          <p:nvPr/>
        </p:nvSpPr>
        <p:spPr>
          <a:xfrm>
            <a:off x="1656435" y="3111669"/>
            <a:ext cx="1781734" cy="5124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05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请在此输入详细的文字介绍信息，表达图表的含义。</a:t>
            </a:r>
          </a:p>
        </p:txBody>
      </p:sp>
    </p:spTree>
    <p:extLst>
      <p:ext uri="{BB962C8B-B14F-4D97-AF65-F5344CB8AC3E}">
        <p14:creationId xmlns:p14="http://schemas.microsoft.com/office/powerpoint/2010/main" val="61752922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0">
        <p15:prstTrans prst="wind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5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0"/>
                            </p:stCondLst>
                            <p:childTnLst>
                              <p:par>
                                <p:cTn id="51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500"/>
                            </p:stCondLst>
                            <p:childTnLst>
                              <p:par>
                                <p:cTn id="56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6000"/>
                            </p:stCondLst>
                            <p:childTnLst>
                              <p:par>
                                <p:cTn id="61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6500"/>
                            </p:stCondLst>
                            <p:childTnLst>
                              <p:par>
                                <p:cTn id="6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7000"/>
                            </p:stCondLst>
                            <p:childTnLst>
                              <p:par>
                                <p:cTn id="7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7500"/>
                            </p:stCondLst>
                            <p:childTnLst>
                              <p:par>
                                <p:cTn id="7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1" grpId="0"/>
      <p:bldP spid="42" grpId="0" animBg="1"/>
      <p:bldP spid="43" grpId="0" animBg="1"/>
      <p:bldP spid="44" grpId="0" animBg="1"/>
      <p:bldP spid="45" grpId="0" animBg="1"/>
      <p:bldP spid="46" grpId="0"/>
      <p:bldP spid="47" grpId="0"/>
      <p:bldP spid="48" grpId="0" animBg="1"/>
      <p:bldP spid="49" grpId="0"/>
      <p:bldP spid="50" grpId="0" animBg="1"/>
      <p:bldP spid="51" grpId="0" animBg="1"/>
      <p:bldP spid="52" grpId="0" animBg="1"/>
      <p:bldP spid="53" grpId="0" animBg="1"/>
      <p:bldP spid="54" grpId="0"/>
      <p:bldP spid="5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 rot="2700000">
            <a:off x="8067341" y="-168090"/>
            <a:ext cx="1235233" cy="1235233"/>
          </a:xfrm>
          <a:prstGeom prst="rect">
            <a:avLst/>
          </a:prstGeom>
          <a:gradFill>
            <a:gsLst>
              <a:gs pos="0">
                <a:srgbClr val="DC4A1B"/>
              </a:gs>
              <a:gs pos="100000">
                <a:srgbClr val="F66C47"/>
              </a:gs>
            </a:gsLst>
            <a:lin ang="5400000" scaled="1"/>
          </a:gradFill>
          <a:ln>
            <a:noFill/>
          </a:ln>
          <a:effectLst>
            <a:outerShdw blurRad="215900" dist="1143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2"/>
          </a:p>
        </p:txBody>
      </p:sp>
      <p:sp>
        <p:nvSpPr>
          <p:cNvPr id="5" name="矩形 4"/>
          <p:cNvSpPr/>
          <p:nvPr/>
        </p:nvSpPr>
        <p:spPr>
          <a:xfrm rot="2700000">
            <a:off x="7450106" y="181235"/>
            <a:ext cx="722819" cy="722819"/>
          </a:xfrm>
          <a:prstGeom prst="rect">
            <a:avLst/>
          </a:prstGeom>
          <a:gradFill>
            <a:gsLst>
              <a:gs pos="0">
                <a:srgbClr val="026C68"/>
              </a:gs>
              <a:gs pos="100000">
                <a:srgbClr val="059188"/>
              </a:gs>
            </a:gsLst>
            <a:lin ang="5400000" scaled="1"/>
          </a:gradFill>
          <a:ln>
            <a:noFill/>
          </a:ln>
          <a:effectLst>
            <a:outerShdw blurRad="215900" dist="1143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2"/>
          </a:p>
        </p:txBody>
      </p:sp>
      <p:sp>
        <p:nvSpPr>
          <p:cNvPr id="6" name="矩形 5"/>
          <p:cNvSpPr/>
          <p:nvPr/>
        </p:nvSpPr>
        <p:spPr>
          <a:xfrm rot="2700000">
            <a:off x="9053937" y="-158463"/>
            <a:ext cx="418412" cy="418412"/>
          </a:xfrm>
          <a:prstGeom prst="rect">
            <a:avLst/>
          </a:prstGeom>
          <a:gradFill>
            <a:gsLst>
              <a:gs pos="0">
                <a:srgbClr val="C72319"/>
              </a:gs>
              <a:gs pos="100000">
                <a:srgbClr val="F34347"/>
              </a:gs>
            </a:gsLst>
            <a:lin ang="5400000" scaled="1"/>
          </a:gradFill>
          <a:ln>
            <a:noFill/>
          </a:ln>
          <a:effectLst>
            <a:outerShdw blurRad="215900" dist="1143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2"/>
          </a:p>
        </p:txBody>
      </p:sp>
      <p:sp>
        <p:nvSpPr>
          <p:cNvPr id="7" name="矩形 6"/>
          <p:cNvSpPr/>
          <p:nvPr/>
        </p:nvSpPr>
        <p:spPr>
          <a:xfrm rot="2700000">
            <a:off x="7100120" y="74861"/>
            <a:ext cx="209206" cy="209206"/>
          </a:xfrm>
          <a:prstGeom prst="rect">
            <a:avLst/>
          </a:prstGeom>
          <a:gradFill>
            <a:gsLst>
              <a:gs pos="0">
                <a:srgbClr val="03435C"/>
              </a:gs>
              <a:gs pos="100000">
                <a:srgbClr val="037A9B"/>
              </a:gs>
            </a:gsLst>
            <a:lin ang="5400000" scaled="1"/>
          </a:gradFill>
          <a:ln>
            <a:noFill/>
          </a:ln>
          <a:effectLst>
            <a:outerShdw blurRad="215900" dist="1143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2"/>
          </a:p>
        </p:txBody>
      </p:sp>
      <p:sp>
        <p:nvSpPr>
          <p:cNvPr id="8" name="矩形 7"/>
          <p:cNvSpPr/>
          <p:nvPr/>
        </p:nvSpPr>
        <p:spPr>
          <a:xfrm rot="2700000">
            <a:off x="255826" y="3652442"/>
            <a:ext cx="1235233" cy="1235233"/>
          </a:xfrm>
          <a:prstGeom prst="rect">
            <a:avLst/>
          </a:prstGeom>
          <a:gradFill>
            <a:gsLst>
              <a:gs pos="0">
                <a:srgbClr val="DC4A1B"/>
              </a:gs>
              <a:gs pos="100000">
                <a:srgbClr val="F66C47"/>
              </a:gs>
            </a:gsLst>
            <a:lin ang="5400000" scaled="1"/>
          </a:gradFill>
          <a:ln>
            <a:noFill/>
          </a:ln>
          <a:effectLst>
            <a:outerShdw blurRad="215900" dist="1143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2"/>
          </a:p>
        </p:txBody>
      </p:sp>
      <p:sp>
        <p:nvSpPr>
          <p:cNvPr id="9" name="矩形 8"/>
          <p:cNvSpPr/>
          <p:nvPr/>
        </p:nvSpPr>
        <p:spPr>
          <a:xfrm rot="2700000">
            <a:off x="1475483" y="4090779"/>
            <a:ext cx="722819" cy="722819"/>
          </a:xfrm>
          <a:prstGeom prst="rect">
            <a:avLst/>
          </a:prstGeom>
          <a:gradFill>
            <a:gsLst>
              <a:gs pos="0">
                <a:srgbClr val="026C68"/>
              </a:gs>
              <a:gs pos="100000">
                <a:srgbClr val="059188"/>
              </a:gs>
            </a:gsLst>
            <a:lin ang="5400000" scaled="1"/>
          </a:gradFill>
          <a:ln>
            <a:noFill/>
          </a:ln>
          <a:effectLst>
            <a:outerShdw blurRad="215900" dist="1143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2"/>
          </a:p>
        </p:txBody>
      </p:sp>
      <p:sp>
        <p:nvSpPr>
          <p:cNvPr id="10" name="矩形 9"/>
          <p:cNvSpPr/>
          <p:nvPr/>
        </p:nvSpPr>
        <p:spPr>
          <a:xfrm rot="2700000">
            <a:off x="196710" y="3564963"/>
            <a:ext cx="418412" cy="418412"/>
          </a:xfrm>
          <a:prstGeom prst="rect">
            <a:avLst/>
          </a:prstGeom>
          <a:gradFill>
            <a:gsLst>
              <a:gs pos="0">
                <a:srgbClr val="C72319"/>
              </a:gs>
              <a:gs pos="100000">
                <a:srgbClr val="F34347"/>
              </a:gs>
            </a:gsLst>
            <a:lin ang="5400000" scaled="1"/>
          </a:gradFill>
          <a:ln>
            <a:noFill/>
          </a:ln>
          <a:effectLst>
            <a:outerShdw blurRad="215900" dist="1143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2"/>
          </a:p>
        </p:txBody>
      </p:sp>
      <p:sp>
        <p:nvSpPr>
          <p:cNvPr id="11" name="矩形 10"/>
          <p:cNvSpPr/>
          <p:nvPr/>
        </p:nvSpPr>
        <p:spPr>
          <a:xfrm rot="2700000">
            <a:off x="2561347" y="4495516"/>
            <a:ext cx="209206" cy="209206"/>
          </a:xfrm>
          <a:prstGeom prst="rect">
            <a:avLst/>
          </a:prstGeom>
          <a:gradFill>
            <a:gsLst>
              <a:gs pos="0">
                <a:srgbClr val="03435C"/>
              </a:gs>
              <a:gs pos="100000">
                <a:srgbClr val="037A9B"/>
              </a:gs>
            </a:gsLst>
            <a:lin ang="5400000" scaled="1"/>
          </a:gradFill>
          <a:ln>
            <a:noFill/>
          </a:ln>
          <a:effectLst>
            <a:outerShdw blurRad="215900" dist="1143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2"/>
          </a:p>
        </p:txBody>
      </p:sp>
      <p:sp>
        <p:nvSpPr>
          <p:cNvPr id="12" name="矩形 11"/>
          <p:cNvSpPr/>
          <p:nvPr/>
        </p:nvSpPr>
        <p:spPr>
          <a:xfrm>
            <a:off x="1" y="1815863"/>
            <a:ext cx="9144000" cy="1511774"/>
          </a:xfrm>
          <a:prstGeom prst="rect">
            <a:avLst/>
          </a:prstGeom>
          <a:gradFill>
            <a:gsLst>
              <a:gs pos="0">
                <a:srgbClr val="C72319"/>
              </a:gs>
              <a:gs pos="100000">
                <a:srgbClr val="F34347"/>
              </a:gs>
            </a:gsLst>
            <a:lin ang="5400000" scaled="1"/>
          </a:gra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2"/>
          </a:p>
        </p:txBody>
      </p:sp>
      <p:cxnSp>
        <p:nvCxnSpPr>
          <p:cNvPr id="13" name="直接连接符 12"/>
          <p:cNvCxnSpPr/>
          <p:nvPr/>
        </p:nvCxnSpPr>
        <p:spPr>
          <a:xfrm>
            <a:off x="3924097" y="2551402"/>
            <a:ext cx="2321653" cy="0"/>
          </a:xfrm>
          <a:prstGeom prst="line">
            <a:avLst/>
          </a:prstGeom>
          <a:ln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4086073" y="2125451"/>
            <a:ext cx="1997701" cy="392263"/>
          </a:xfrm>
          <a:prstGeom prst="rect">
            <a:avLst/>
          </a:prstGeom>
        </p:spPr>
        <p:txBody>
          <a:bodyPr wrap="square" lIns="68555" tIns="34278" rIns="68555" bIns="34278">
            <a:spAutoFit/>
          </a:bodyPr>
          <a:lstStyle/>
          <a:p>
            <a:pPr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99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工作完成情况</a:t>
            </a:r>
          </a:p>
        </p:txBody>
      </p:sp>
      <p:grpSp>
        <p:nvGrpSpPr>
          <p:cNvPr id="15" name="组合 14"/>
          <p:cNvGrpSpPr/>
          <p:nvPr/>
        </p:nvGrpSpPr>
        <p:grpSpPr>
          <a:xfrm>
            <a:off x="4194057" y="2680169"/>
            <a:ext cx="1077226" cy="161583"/>
            <a:chOff x="4369395" y="3284984"/>
            <a:chExt cx="1436675" cy="215500"/>
          </a:xfrm>
        </p:grpSpPr>
        <p:sp>
          <p:nvSpPr>
            <p:cNvPr id="16" name="文本框 9"/>
            <p:cNvSpPr txBox="1"/>
            <p:nvPr/>
          </p:nvSpPr>
          <p:spPr>
            <a:xfrm>
              <a:off x="4581936" y="3284984"/>
              <a:ext cx="1224134" cy="21550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105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年度计划完成</a:t>
              </a:r>
            </a:p>
          </p:txBody>
        </p:sp>
        <p:grpSp>
          <p:nvGrpSpPr>
            <p:cNvPr id="17" name="组合 16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18" name="椭圆 17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2">
                  <a:solidFill>
                    <a:schemeClr val="bg1"/>
                  </a:solidFill>
                </a:endParaRPr>
              </a:p>
            </p:txBody>
          </p:sp>
          <p:sp>
            <p:nvSpPr>
              <p:cNvPr id="19" name="等腰三角形 18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rgbClr val="F3434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2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20" name="组合 19"/>
          <p:cNvGrpSpPr/>
          <p:nvPr/>
        </p:nvGrpSpPr>
        <p:grpSpPr>
          <a:xfrm>
            <a:off x="5219904" y="2679734"/>
            <a:ext cx="1077226" cy="161583"/>
            <a:chOff x="4369395" y="3284984"/>
            <a:chExt cx="1436675" cy="215500"/>
          </a:xfrm>
        </p:grpSpPr>
        <p:sp>
          <p:nvSpPr>
            <p:cNvPr id="21" name="文本框 9"/>
            <p:cNvSpPr txBox="1"/>
            <p:nvPr/>
          </p:nvSpPr>
          <p:spPr>
            <a:xfrm>
              <a:off x="4581936" y="3284984"/>
              <a:ext cx="1224134" cy="21550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105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工作达标情况</a:t>
              </a:r>
            </a:p>
          </p:txBody>
        </p:sp>
        <p:grpSp>
          <p:nvGrpSpPr>
            <p:cNvPr id="22" name="组合 21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23" name="椭圆 22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2">
                  <a:solidFill>
                    <a:schemeClr val="bg1"/>
                  </a:solidFill>
                </a:endParaRPr>
              </a:p>
            </p:txBody>
          </p:sp>
          <p:sp>
            <p:nvSpPr>
              <p:cNvPr id="24" name="等腰三角形 23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rgbClr val="F3434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2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25" name="组合 24"/>
          <p:cNvGrpSpPr/>
          <p:nvPr/>
        </p:nvGrpSpPr>
        <p:grpSpPr>
          <a:xfrm>
            <a:off x="4194057" y="2896137"/>
            <a:ext cx="1077226" cy="161583"/>
            <a:chOff x="4369395" y="3284984"/>
            <a:chExt cx="1436675" cy="215500"/>
          </a:xfrm>
        </p:grpSpPr>
        <p:sp>
          <p:nvSpPr>
            <p:cNvPr id="26" name="文本框 9"/>
            <p:cNvSpPr txBox="1"/>
            <p:nvPr/>
          </p:nvSpPr>
          <p:spPr>
            <a:xfrm>
              <a:off x="4581936" y="3284984"/>
              <a:ext cx="1224134" cy="21550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105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工作存在不足</a:t>
              </a:r>
            </a:p>
          </p:txBody>
        </p:sp>
        <p:grpSp>
          <p:nvGrpSpPr>
            <p:cNvPr id="27" name="组合 26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28" name="椭圆 27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2">
                  <a:solidFill>
                    <a:schemeClr val="bg1"/>
                  </a:solidFill>
                </a:endParaRPr>
              </a:p>
            </p:txBody>
          </p:sp>
          <p:sp>
            <p:nvSpPr>
              <p:cNvPr id="29" name="等腰三角形 28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rgbClr val="F3434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2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30" name="组合 29"/>
          <p:cNvGrpSpPr/>
          <p:nvPr/>
        </p:nvGrpSpPr>
        <p:grpSpPr>
          <a:xfrm>
            <a:off x="5219904" y="2895702"/>
            <a:ext cx="1077226" cy="161583"/>
            <a:chOff x="4369395" y="3284984"/>
            <a:chExt cx="1436675" cy="215500"/>
          </a:xfrm>
        </p:grpSpPr>
        <p:sp>
          <p:nvSpPr>
            <p:cNvPr id="31" name="文本框 9"/>
            <p:cNvSpPr txBox="1"/>
            <p:nvPr/>
          </p:nvSpPr>
          <p:spPr>
            <a:xfrm>
              <a:off x="4581936" y="3284984"/>
              <a:ext cx="1224134" cy="21550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105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改善不足对策</a:t>
              </a:r>
            </a:p>
          </p:txBody>
        </p:sp>
        <p:grpSp>
          <p:nvGrpSpPr>
            <p:cNvPr id="32" name="组合 31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33" name="椭圆 32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2">
                  <a:solidFill>
                    <a:schemeClr val="bg1"/>
                  </a:solidFill>
                </a:endParaRPr>
              </a:p>
            </p:txBody>
          </p:sp>
          <p:sp>
            <p:nvSpPr>
              <p:cNvPr id="34" name="等腰三角形 33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rgbClr val="F3434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2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35" name="组合 34"/>
          <p:cNvGrpSpPr/>
          <p:nvPr/>
        </p:nvGrpSpPr>
        <p:grpSpPr>
          <a:xfrm>
            <a:off x="2952242" y="2031831"/>
            <a:ext cx="1046460" cy="1046460"/>
            <a:chOff x="1677608" y="2996952"/>
            <a:chExt cx="1395643" cy="1395643"/>
          </a:xfrm>
        </p:grpSpPr>
        <p:sp>
          <p:nvSpPr>
            <p:cNvPr id="36" name="Oval 60"/>
            <p:cNvSpPr>
              <a:spLocks noChangeAspect="1"/>
            </p:cNvSpPr>
            <p:nvPr/>
          </p:nvSpPr>
          <p:spPr>
            <a:xfrm>
              <a:off x="1677608" y="2996952"/>
              <a:ext cx="1395643" cy="1395643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81000"/>
                  </a:schemeClr>
                </a:gs>
                <a:gs pos="0">
                  <a:schemeClr val="bg1">
                    <a:lumMod val="99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317500" dist="1143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>
                <a:solidFill>
                  <a:prstClr val="white"/>
                </a:solidFill>
              </a:endParaRPr>
            </a:p>
          </p:txBody>
        </p:sp>
        <p:sp>
          <p:nvSpPr>
            <p:cNvPr id="37" name="Oval 29"/>
            <p:cNvSpPr>
              <a:spLocks noChangeAspect="1"/>
            </p:cNvSpPr>
            <p:nvPr/>
          </p:nvSpPr>
          <p:spPr>
            <a:xfrm>
              <a:off x="1850114" y="3169458"/>
              <a:ext cx="1050630" cy="1050630"/>
            </a:xfrm>
            <a:prstGeom prst="ellipse">
              <a:avLst/>
            </a:prstGeom>
            <a:gradFill>
              <a:gsLst>
                <a:gs pos="0">
                  <a:srgbClr val="C72319"/>
                </a:gs>
                <a:gs pos="100000">
                  <a:srgbClr val="F34347"/>
                </a:gs>
              </a:gsLst>
              <a:lin ang="5400000" scaled="1"/>
            </a:gradFill>
            <a:ln w="120650">
              <a:gradFill flip="none" rotWithShape="1">
                <a:gsLst>
                  <a:gs pos="0">
                    <a:schemeClr val="bg1">
                      <a:lumMod val="78000"/>
                    </a:schemeClr>
                  </a:gs>
                  <a:gs pos="100000">
                    <a:schemeClr val="bg1">
                      <a:lumMod val="98000"/>
                    </a:schemeClr>
                  </a:gs>
                </a:gsLst>
                <a:lin ang="5400000" scaled="1"/>
                <a:tileRect/>
              </a:gradFill>
            </a:ln>
            <a:effectLst>
              <a:innerShdw blurRad="330200" dist="165100" dir="16200000">
                <a:prstClr val="black">
                  <a:alpha val="5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99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DIN-BoldItalic" pitchFamily="50" charset="0"/>
                </a:rPr>
                <a:t></a:t>
              </a:r>
            </a:p>
          </p:txBody>
        </p:sp>
      </p:grpSp>
      <p:sp>
        <p:nvSpPr>
          <p:cNvPr id="38" name="KSO_Shape"/>
          <p:cNvSpPr/>
          <p:nvPr/>
        </p:nvSpPr>
        <p:spPr bwMode="auto">
          <a:xfrm>
            <a:off x="3237717" y="2407697"/>
            <a:ext cx="470412" cy="400634"/>
          </a:xfrm>
          <a:custGeom>
            <a:avLst/>
            <a:gdLst>
              <a:gd name="T0" fmla="*/ 432030 w 2125663"/>
              <a:gd name="T1" fmla="*/ 1344893 h 1811338"/>
              <a:gd name="T2" fmla="*/ 462740 w 2125663"/>
              <a:gd name="T3" fmla="*/ 1477960 h 1811338"/>
              <a:gd name="T4" fmla="*/ 513638 w 2125663"/>
              <a:gd name="T5" fmla="*/ 1557743 h 1811338"/>
              <a:gd name="T6" fmla="*/ 516481 w 2125663"/>
              <a:gd name="T7" fmla="*/ 1336346 h 1811338"/>
              <a:gd name="T8" fmla="*/ 503401 w 2125663"/>
              <a:gd name="T9" fmla="*/ 1310416 h 1811338"/>
              <a:gd name="T10" fmla="*/ 515913 w 2125663"/>
              <a:gd name="T11" fmla="*/ 1250009 h 1811338"/>
              <a:gd name="T12" fmla="*/ 618846 w 2125663"/>
              <a:gd name="T13" fmla="*/ 1242885 h 1811338"/>
              <a:gd name="T14" fmla="*/ 643583 w 2125663"/>
              <a:gd name="T15" fmla="*/ 1263116 h 1811338"/>
              <a:gd name="T16" fmla="*/ 642446 w 2125663"/>
              <a:gd name="T17" fmla="*/ 1324948 h 1811338"/>
              <a:gd name="T18" fmla="*/ 619414 w 2125663"/>
              <a:gd name="T19" fmla="*/ 1342899 h 1811338"/>
              <a:gd name="T20" fmla="*/ 664057 w 2125663"/>
              <a:gd name="T21" fmla="*/ 1524691 h 1811338"/>
              <a:gd name="T22" fmla="*/ 704434 w 2125663"/>
              <a:gd name="T23" fmla="*/ 1417553 h 1811338"/>
              <a:gd name="T24" fmla="*/ 725191 w 2125663"/>
              <a:gd name="T25" fmla="*/ 1259697 h 1811338"/>
              <a:gd name="T26" fmla="*/ 857412 w 2125663"/>
              <a:gd name="T27" fmla="*/ 1192451 h 1811338"/>
              <a:gd name="T28" fmla="*/ 923096 w 2125663"/>
              <a:gd name="T29" fmla="*/ 1212682 h 1811338"/>
              <a:gd name="T30" fmla="*/ 970013 w 2125663"/>
              <a:gd name="T31" fmla="*/ 1259697 h 1811338"/>
              <a:gd name="T32" fmla="*/ 990201 w 2125663"/>
              <a:gd name="T33" fmla="*/ 1325233 h 1811338"/>
              <a:gd name="T34" fmla="*/ 980818 w 2125663"/>
              <a:gd name="T35" fmla="*/ 1537228 h 1811338"/>
              <a:gd name="T36" fmla="*/ 935891 w 2125663"/>
              <a:gd name="T37" fmla="*/ 1570566 h 1811338"/>
              <a:gd name="T38" fmla="*/ 798837 w 2125663"/>
              <a:gd name="T39" fmla="*/ 1607608 h 1811338"/>
              <a:gd name="T40" fmla="*/ 617424 w 2125663"/>
              <a:gd name="T41" fmla="*/ 1622140 h 1811338"/>
              <a:gd name="T42" fmla="*/ 428049 w 2125663"/>
              <a:gd name="T43" fmla="*/ 1615872 h 1811338"/>
              <a:gd name="T44" fmla="*/ 264551 w 2125663"/>
              <a:gd name="T45" fmla="*/ 1588232 h 1811338"/>
              <a:gd name="T46" fmla="*/ 180669 w 2125663"/>
              <a:gd name="T47" fmla="*/ 1549481 h 1811338"/>
              <a:gd name="T48" fmla="*/ 159912 w 2125663"/>
              <a:gd name="T49" fmla="*/ 1517283 h 1811338"/>
              <a:gd name="T50" fmla="*/ 167873 w 2125663"/>
              <a:gd name="T51" fmla="*/ 1284201 h 1811338"/>
              <a:gd name="T52" fmla="*/ 205123 w 2125663"/>
              <a:gd name="T53" fmla="*/ 1228638 h 1811338"/>
              <a:gd name="T54" fmla="*/ 264266 w 2125663"/>
              <a:gd name="T55" fmla="*/ 1196440 h 1811338"/>
              <a:gd name="T56" fmla="*/ 421225 w 2125663"/>
              <a:gd name="T57" fmla="*/ 1183048 h 1811338"/>
              <a:gd name="T58" fmla="*/ 433514 w 2125663"/>
              <a:gd name="T59" fmla="*/ 761303 h 1811338"/>
              <a:gd name="T60" fmla="*/ 391450 w 2125663"/>
              <a:gd name="T61" fmla="*/ 813630 h 1811338"/>
              <a:gd name="T62" fmla="*/ 379229 w 2125663"/>
              <a:gd name="T63" fmla="*/ 902075 h 1811338"/>
              <a:gd name="T64" fmla="*/ 414756 w 2125663"/>
              <a:gd name="T65" fmla="*/ 1016114 h 1811338"/>
              <a:gd name="T66" fmla="*/ 487516 w 2125663"/>
              <a:gd name="T67" fmla="*/ 1099439 h 1811338"/>
              <a:gd name="T68" fmla="*/ 567666 w 2125663"/>
              <a:gd name="T69" fmla="*/ 1135272 h 1811338"/>
              <a:gd name="T70" fmla="*/ 645542 w 2125663"/>
              <a:gd name="T71" fmla="*/ 1111099 h 1811338"/>
              <a:gd name="T72" fmla="*/ 722282 w 2125663"/>
              <a:gd name="T73" fmla="*/ 1035452 h 1811338"/>
              <a:gd name="T74" fmla="*/ 767757 w 2125663"/>
              <a:gd name="T75" fmla="*/ 926248 h 1811338"/>
              <a:gd name="T76" fmla="*/ 666290 w 2125663"/>
              <a:gd name="T77" fmla="*/ 863967 h 1811338"/>
              <a:gd name="T78" fmla="*/ 546918 w 2125663"/>
              <a:gd name="T79" fmla="*/ 832116 h 1811338"/>
              <a:gd name="T80" fmla="*/ 484389 w 2125663"/>
              <a:gd name="T81" fmla="*/ 790595 h 1811338"/>
              <a:gd name="T82" fmla="*/ 452273 w 2125663"/>
              <a:gd name="T83" fmla="*/ 760734 h 1811338"/>
              <a:gd name="T84" fmla="*/ 568234 w 2125663"/>
              <a:gd name="T85" fmla="*/ 587258 h 1811338"/>
              <a:gd name="T86" fmla="*/ 631616 w 2125663"/>
              <a:gd name="T87" fmla="*/ 594937 h 1811338"/>
              <a:gd name="T88" fmla="*/ 705513 w 2125663"/>
              <a:gd name="T89" fmla="*/ 631054 h 1811338"/>
              <a:gd name="T90" fmla="*/ 790210 w 2125663"/>
              <a:gd name="T91" fmla="*/ 732864 h 1811338"/>
              <a:gd name="T92" fmla="*/ 826306 w 2125663"/>
              <a:gd name="T93" fmla="*/ 873920 h 1811338"/>
              <a:gd name="T94" fmla="*/ 818064 w 2125663"/>
              <a:gd name="T95" fmla="*/ 959237 h 1811338"/>
              <a:gd name="T96" fmla="*/ 780831 w 2125663"/>
              <a:gd name="T97" fmla="*/ 1048534 h 1811338"/>
              <a:gd name="T98" fmla="*/ 687607 w 2125663"/>
              <a:gd name="T99" fmla="*/ 1148922 h 1811338"/>
              <a:gd name="T100" fmla="*/ 588983 w 2125663"/>
              <a:gd name="T101" fmla="*/ 1190727 h 1811338"/>
              <a:gd name="T102" fmla="*/ 525033 w 2125663"/>
              <a:gd name="T103" fmla="*/ 1182480 h 1811338"/>
              <a:gd name="T104" fmla="*/ 421293 w 2125663"/>
              <a:gd name="T105" fmla="*/ 1115081 h 1811338"/>
              <a:gd name="T106" fmla="*/ 345406 w 2125663"/>
              <a:gd name="T107" fmla="*/ 1002463 h 1811338"/>
              <a:gd name="T108" fmla="*/ 325511 w 2125663"/>
              <a:gd name="T109" fmla="*/ 929092 h 1811338"/>
              <a:gd name="T110" fmla="*/ 330627 w 2125663"/>
              <a:gd name="T111" fmla="*/ 813915 h 1811338"/>
              <a:gd name="T112" fmla="*/ 388324 w 2125663"/>
              <a:gd name="T113" fmla="*/ 686510 h 1811338"/>
              <a:gd name="T114" fmla="*/ 482400 w 2125663"/>
              <a:gd name="T115" fmla="*/ 608303 h 1811338"/>
              <a:gd name="T116" fmla="*/ 542939 w 2125663"/>
              <a:gd name="T117" fmla="*/ 589534 h 1811338"/>
              <a:gd name="T118" fmla="*/ 0 w 2125663"/>
              <a:gd name="T119" fmla="*/ 0 h 1811338"/>
              <a:gd name="T120" fmla="*/ 174993 w 2125663"/>
              <a:gd name="T121" fmla="*/ 1118883 h 1811338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0" t="0" r="r" b="b"/>
            <a:pathLst>
              <a:path w="2125663" h="1811338">
                <a:moveTo>
                  <a:pt x="470017" y="1320800"/>
                </a:moveTo>
                <a:lnTo>
                  <a:pt x="470335" y="1343069"/>
                </a:lnTo>
                <a:lnTo>
                  <a:pt x="471286" y="1364382"/>
                </a:lnTo>
                <a:lnTo>
                  <a:pt x="472238" y="1385696"/>
                </a:lnTo>
                <a:lnTo>
                  <a:pt x="473190" y="1406374"/>
                </a:lnTo>
                <a:lnTo>
                  <a:pt x="474459" y="1426415"/>
                </a:lnTo>
                <a:lnTo>
                  <a:pt x="476363" y="1446139"/>
                </a:lnTo>
                <a:lnTo>
                  <a:pt x="478267" y="1464908"/>
                </a:lnTo>
                <a:lnTo>
                  <a:pt x="480170" y="1483677"/>
                </a:lnTo>
                <a:lnTo>
                  <a:pt x="482074" y="1501491"/>
                </a:lnTo>
                <a:lnTo>
                  <a:pt x="484612" y="1518988"/>
                </a:lnTo>
                <a:lnTo>
                  <a:pt x="487468" y="1535530"/>
                </a:lnTo>
                <a:lnTo>
                  <a:pt x="490323" y="1552072"/>
                </a:lnTo>
                <a:lnTo>
                  <a:pt x="493179" y="1567660"/>
                </a:lnTo>
                <a:lnTo>
                  <a:pt x="496352" y="1582611"/>
                </a:lnTo>
                <a:lnTo>
                  <a:pt x="500159" y="1597563"/>
                </a:lnTo>
                <a:lnTo>
                  <a:pt x="503649" y="1611560"/>
                </a:lnTo>
                <a:lnTo>
                  <a:pt x="507774" y="1624921"/>
                </a:lnTo>
                <a:lnTo>
                  <a:pt x="511899" y="1637646"/>
                </a:lnTo>
                <a:lnTo>
                  <a:pt x="516341" y="1650052"/>
                </a:lnTo>
                <a:lnTo>
                  <a:pt x="520783" y="1661505"/>
                </a:lnTo>
                <a:lnTo>
                  <a:pt x="525859" y="1672639"/>
                </a:lnTo>
                <a:lnTo>
                  <a:pt x="530936" y="1683137"/>
                </a:lnTo>
                <a:lnTo>
                  <a:pt x="536329" y="1692998"/>
                </a:lnTo>
                <a:lnTo>
                  <a:pt x="541723" y="1702224"/>
                </a:lnTo>
                <a:lnTo>
                  <a:pt x="547752" y="1710813"/>
                </a:lnTo>
                <a:lnTo>
                  <a:pt x="553463" y="1718766"/>
                </a:lnTo>
                <a:lnTo>
                  <a:pt x="559808" y="1726083"/>
                </a:lnTo>
                <a:lnTo>
                  <a:pt x="566154" y="1732763"/>
                </a:lnTo>
                <a:lnTo>
                  <a:pt x="573134" y="1739125"/>
                </a:lnTo>
                <a:lnTo>
                  <a:pt x="580114" y="1744215"/>
                </a:lnTo>
                <a:lnTo>
                  <a:pt x="587412" y="1749305"/>
                </a:lnTo>
                <a:lnTo>
                  <a:pt x="594709" y="1753123"/>
                </a:lnTo>
                <a:lnTo>
                  <a:pt x="594709" y="1499901"/>
                </a:lnTo>
                <a:lnTo>
                  <a:pt x="591537" y="1499264"/>
                </a:lnTo>
                <a:lnTo>
                  <a:pt x="588047" y="1498310"/>
                </a:lnTo>
                <a:lnTo>
                  <a:pt x="584874" y="1497038"/>
                </a:lnTo>
                <a:lnTo>
                  <a:pt x="582018" y="1495765"/>
                </a:lnTo>
                <a:lnTo>
                  <a:pt x="579163" y="1494175"/>
                </a:lnTo>
                <a:lnTo>
                  <a:pt x="576307" y="1491948"/>
                </a:lnTo>
                <a:lnTo>
                  <a:pt x="573769" y="1489721"/>
                </a:lnTo>
                <a:lnTo>
                  <a:pt x="571548" y="1487494"/>
                </a:lnTo>
                <a:lnTo>
                  <a:pt x="569327" y="1484949"/>
                </a:lnTo>
                <a:lnTo>
                  <a:pt x="567106" y="1482404"/>
                </a:lnTo>
                <a:lnTo>
                  <a:pt x="565519" y="1479223"/>
                </a:lnTo>
                <a:lnTo>
                  <a:pt x="564250" y="1476360"/>
                </a:lnTo>
                <a:lnTo>
                  <a:pt x="563298" y="1473179"/>
                </a:lnTo>
                <a:lnTo>
                  <a:pt x="562347" y="1469998"/>
                </a:lnTo>
                <a:lnTo>
                  <a:pt x="562029" y="1466180"/>
                </a:lnTo>
                <a:lnTo>
                  <a:pt x="561712" y="1462999"/>
                </a:lnTo>
                <a:lnTo>
                  <a:pt x="561712" y="1425143"/>
                </a:lnTo>
                <a:lnTo>
                  <a:pt x="562029" y="1421007"/>
                </a:lnTo>
                <a:lnTo>
                  <a:pt x="562664" y="1417508"/>
                </a:lnTo>
                <a:lnTo>
                  <a:pt x="563616" y="1414009"/>
                </a:lnTo>
                <a:lnTo>
                  <a:pt x="564885" y="1410191"/>
                </a:lnTo>
                <a:lnTo>
                  <a:pt x="566154" y="1407010"/>
                </a:lnTo>
                <a:lnTo>
                  <a:pt x="568375" y="1403829"/>
                </a:lnTo>
                <a:lnTo>
                  <a:pt x="570596" y="1400966"/>
                </a:lnTo>
                <a:lnTo>
                  <a:pt x="572817" y="1398103"/>
                </a:lnTo>
                <a:lnTo>
                  <a:pt x="575673" y="1395558"/>
                </a:lnTo>
                <a:lnTo>
                  <a:pt x="578528" y="1393649"/>
                </a:lnTo>
                <a:lnTo>
                  <a:pt x="581701" y="1391741"/>
                </a:lnTo>
                <a:lnTo>
                  <a:pt x="584874" y="1390150"/>
                </a:lnTo>
                <a:lnTo>
                  <a:pt x="588364" y="1388878"/>
                </a:lnTo>
                <a:lnTo>
                  <a:pt x="592171" y="1387605"/>
                </a:lnTo>
                <a:lnTo>
                  <a:pt x="595979" y="1386969"/>
                </a:lnTo>
                <a:lnTo>
                  <a:pt x="599786" y="1386969"/>
                </a:lnTo>
                <a:lnTo>
                  <a:pt x="682597" y="1386969"/>
                </a:lnTo>
                <a:lnTo>
                  <a:pt x="686721" y="1386969"/>
                </a:lnTo>
                <a:lnTo>
                  <a:pt x="690529" y="1387605"/>
                </a:lnTo>
                <a:lnTo>
                  <a:pt x="694019" y="1388878"/>
                </a:lnTo>
                <a:lnTo>
                  <a:pt x="697826" y="1390150"/>
                </a:lnTo>
                <a:lnTo>
                  <a:pt x="700999" y="1391741"/>
                </a:lnTo>
                <a:lnTo>
                  <a:pt x="704172" y="1393649"/>
                </a:lnTo>
                <a:lnTo>
                  <a:pt x="707345" y="1395558"/>
                </a:lnTo>
                <a:lnTo>
                  <a:pt x="709883" y="1398103"/>
                </a:lnTo>
                <a:lnTo>
                  <a:pt x="712104" y="1400966"/>
                </a:lnTo>
                <a:lnTo>
                  <a:pt x="714325" y="1403829"/>
                </a:lnTo>
                <a:lnTo>
                  <a:pt x="716229" y="1407010"/>
                </a:lnTo>
                <a:lnTo>
                  <a:pt x="718132" y="1410191"/>
                </a:lnTo>
                <a:lnTo>
                  <a:pt x="719402" y="1414009"/>
                </a:lnTo>
                <a:lnTo>
                  <a:pt x="720353" y="1417508"/>
                </a:lnTo>
                <a:lnTo>
                  <a:pt x="720671" y="1421007"/>
                </a:lnTo>
                <a:lnTo>
                  <a:pt x="720988" y="1425143"/>
                </a:lnTo>
                <a:lnTo>
                  <a:pt x="720988" y="1462999"/>
                </a:lnTo>
                <a:lnTo>
                  <a:pt x="720988" y="1466180"/>
                </a:lnTo>
                <a:lnTo>
                  <a:pt x="720353" y="1469998"/>
                </a:lnTo>
                <a:lnTo>
                  <a:pt x="719719" y="1473179"/>
                </a:lnTo>
                <a:lnTo>
                  <a:pt x="718450" y="1476360"/>
                </a:lnTo>
                <a:lnTo>
                  <a:pt x="716863" y="1479223"/>
                </a:lnTo>
                <a:lnTo>
                  <a:pt x="715277" y="1482404"/>
                </a:lnTo>
                <a:lnTo>
                  <a:pt x="713373" y="1484949"/>
                </a:lnTo>
                <a:lnTo>
                  <a:pt x="711469" y="1487494"/>
                </a:lnTo>
                <a:lnTo>
                  <a:pt x="708931" y="1489721"/>
                </a:lnTo>
                <a:lnTo>
                  <a:pt x="706710" y="1491948"/>
                </a:lnTo>
                <a:lnTo>
                  <a:pt x="703537" y="1494175"/>
                </a:lnTo>
                <a:lnTo>
                  <a:pt x="700682" y="1495765"/>
                </a:lnTo>
                <a:lnTo>
                  <a:pt x="697826" y="1497038"/>
                </a:lnTo>
                <a:lnTo>
                  <a:pt x="694653" y="1498310"/>
                </a:lnTo>
                <a:lnTo>
                  <a:pt x="691163" y="1499264"/>
                </a:lnTo>
                <a:lnTo>
                  <a:pt x="687991" y="1499901"/>
                </a:lnTo>
                <a:lnTo>
                  <a:pt x="687991" y="1753123"/>
                </a:lnTo>
                <a:lnTo>
                  <a:pt x="695605" y="1749305"/>
                </a:lnTo>
                <a:lnTo>
                  <a:pt x="702586" y="1744215"/>
                </a:lnTo>
                <a:lnTo>
                  <a:pt x="709566" y="1739125"/>
                </a:lnTo>
                <a:lnTo>
                  <a:pt x="716229" y="1732763"/>
                </a:lnTo>
                <a:lnTo>
                  <a:pt x="722892" y="1726083"/>
                </a:lnTo>
                <a:lnTo>
                  <a:pt x="729237" y="1718766"/>
                </a:lnTo>
                <a:lnTo>
                  <a:pt x="734948" y="1710813"/>
                </a:lnTo>
                <a:lnTo>
                  <a:pt x="740977" y="1702224"/>
                </a:lnTo>
                <a:lnTo>
                  <a:pt x="746371" y="1692998"/>
                </a:lnTo>
                <a:lnTo>
                  <a:pt x="751447" y="1683137"/>
                </a:lnTo>
                <a:lnTo>
                  <a:pt x="756841" y="1672639"/>
                </a:lnTo>
                <a:lnTo>
                  <a:pt x="761600" y="1661505"/>
                </a:lnTo>
                <a:lnTo>
                  <a:pt x="766359" y="1650052"/>
                </a:lnTo>
                <a:lnTo>
                  <a:pt x="770801" y="1637646"/>
                </a:lnTo>
                <a:lnTo>
                  <a:pt x="774926" y="1624921"/>
                </a:lnTo>
                <a:lnTo>
                  <a:pt x="779051" y="1611560"/>
                </a:lnTo>
                <a:lnTo>
                  <a:pt x="782541" y="1597563"/>
                </a:lnTo>
                <a:lnTo>
                  <a:pt x="786031" y="1582611"/>
                </a:lnTo>
                <a:lnTo>
                  <a:pt x="789521" y="1567660"/>
                </a:lnTo>
                <a:lnTo>
                  <a:pt x="792377" y="1552072"/>
                </a:lnTo>
                <a:lnTo>
                  <a:pt x="795232" y="1535530"/>
                </a:lnTo>
                <a:lnTo>
                  <a:pt x="797770" y="1518988"/>
                </a:lnTo>
                <a:lnTo>
                  <a:pt x="800626" y="1501491"/>
                </a:lnTo>
                <a:lnTo>
                  <a:pt x="802530" y="1483677"/>
                </a:lnTo>
                <a:lnTo>
                  <a:pt x="804751" y="1464908"/>
                </a:lnTo>
                <a:lnTo>
                  <a:pt x="806337" y="1446139"/>
                </a:lnTo>
                <a:lnTo>
                  <a:pt x="807923" y="1426415"/>
                </a:lnTo>
                <a:lnTo>
                  <a:pt x="809193" y="1406374"/>
                </a:lnTo>
                <a:lnTo>
                  <a:pt x="810779" y="1385696"/>
                </a:lnTo>
                <a:lnTo>
                  <a:pt x="811731" y="1364382"/>
                </a:lnTo>
                <a:lnTo>
                  <a:pt x="812365" y="1343069"/>
                </a:lnTo>
                <a:lnTo>
                  <a:pt x="813000" y="1320800"/>
                </a:lnTo>
                <a:lnTo>
                  <a:pt x="840921" y="1322709"/>
                </a:lnTo>
                <a:lnTo>
                  <a:pt x="866621" y="1324300"/>
                </a:lnTo>
                <a:lnTo>
                  <a:pt x="909771" y="1327481"/>
                </a:lnTo>
                <a:lnTo>
                  <a:pt x="938644" y="1330026"/>
                </a:lnTo>
                <a:lnTo>
                  <a:pt x="948797" y="1330980"/>
                </a:lnTo>
                <a:lnTo>
                  <a:pt x="956729" y="1331298"/>
                </a:lnTo>
                <a:lnTo>
                  <a:pt x="964661" y="1331934"/>
                </a:lnTo>
                <a:lnTo>
                  <a:pt x="972593" y="1332889"/>
                </a:lnTo>
                <a:lnTo>
                  <a:pt x="980208" y="1334161"/>
                </a:lnTo>
                <a:lnTo>
                  <a:pt x="987823" y="1335752"/>
                </a:lnTo>
                <a:lnTo>
                  <a:pt x="995437" y="1337979"/>
                </a:lnTo>
                <a:lnTo>
                  <a:pt x="1002418" y="1340205"/>
                </a:lnTo>
                <a:lnTo>
                  <a:pt x="1009715" y="1343387"/>
                </a:lnTo>
                <a:lnTo>
                  <a:pt x="1016378" y="1346250"/>
                </a:lnTo>
                <a:lnTo>
                  <a:pt x="1023358" y="1349749"/>
                </a:lnTo>
                <a:lnTo>
                  <a:pt x="1030021" y="1353885"/>
                </a:lnTo>
                <a:lnTo>
                  <a:pt x="1036050" y="1357702"/>
                </a:lnTo>
                <a:lnTo>
                  <a:pt x="1042395" y="1361837"/>
                </a:lnTo>
                <a:lnTo>
                  <a:pt x="1048106" y="1366927"/>
                </a:lnTo>
                <a:lnTo>
                  <a:pt x="1053817" y="1371699"/>
                </a:lnTo>
                <a:lnTo>
                  <a:pt x="1059211" y="1377107"/>
                </a:lnTo>
                <a:lnTo>
                  <a:pt x="1064605" y="1382197"/>
                </a:lnTo>
                <a:lnTo>
                  <a:pt x="1069364" y="1388241"/>
                </a:lnTo>
                <a:lnTo>
                  <a:pt x="1073806" y="1393967"/>
                </a:lnTo>
                <a:lnTo>
                  <a:pt x="1078248" y="1400012"/>
                </a:lnTo>
                <a:lnTo>
                  <a:pt x="1082373" y="1406374"/>
                </a:lnTo>
                <a:lnTo>
                  <a:pt x="1085863" y="1413054"/>
                </a:lnTo>
                <a:lnTo>
                  <a:pt x="1089670" y="1419735"/>
                </a:lnTo>
                <a:lnTo>
                  <a:pt x="1092843" y="1426734"/>
                </a:lnTo>
                <a:lnTo>
                  <a:pt x="1095381" y="1433732"/>
                </a:lnTo>
                <a:lnTo>
                  <a:pt x="1097920" y="1441049"/>
                </a:lnTo>
                <a:lnTo>
                  <a:pt x="1100141" y="1448684"/>
                </a:lnTo>
                <a:lnTo>
                  <a:pt x="1101727" y="1456000"/>
                </a:lnTo>
                <a:lnTo>
                  <a:pt x="1103314" y="1463635"/>
                </a:lnTo>
                <a:lnTo>
                  <a:pt x="1104265" y="1471588"/>
                </a:lnTo>
                <a:lnTo>
                  <a:pt x="1104900" y="1479541"/>
                </a:lnTo>
                <a:lnTo>
                  <a:pt x="1104900" y="1487494"/>
                </a:lnTo>
                <a:lnTo>
                  <a:pt x="1104900" y="1686000"/>
                </a:lnTo>
                <a:lnTo>
                  <a:pt x="1104900" y="1690135"/>
                </a:lnTo>
                <a:lnTo>
                  <a:pt x="1104265" y="1693953"/>
                </a:lnTo>
                <a:lnTo>
                  <a:pt x="1103631" y="1697770"/>
                </a:lnTo>
                <a:lnTo>
                  <a:pt x="1102362" y="1701906"/>
                </a:lnTo>
                <a:lnTo>
                  <a:pt x="1101093" y="1705405"/>
                </a:lnTo>
                <a:lnTo>
                  <a:pt x="1099189" y="1709222"/>
                </a:lnTo>
                <a:lnTo>
                  <a:pt x="1096968" y="1713040"/>
                </a:lnTo>
                <a:lnTo>
                  <a:pt x="1094430" y="1716221"/>
                </a:lnTo>
                <a:lnTo>
                  <a:pt x="1091891" y="1719720"/>
                </a:lnTo>
                <a:lnTo>
                  <a:pt x="1089036" y="1722901"/>
                </a:lnTo>
                <a:lnTo>
                  <a:pt x="1085546" y="1726719"/>
                </a:lnTo>
                <a:lnTo>
                  <a:pt x="1082056" y="1729900"/>
                </a:lnTo>
                <a:lnTo>
                  <a:pt x="1078248" y="1732763"/>
                </a:lnTo>
                <a:lnTo>
                  <a:pt x="1074124" y="1736262"/>
                </a:lnTo>
                <a:lnTo>
                  <a:pt x="1069682" y="1739125"/>
                </a:lnTo>
                <a:lnTo>
                  <a:pt x="1065240" y="1741989"/>
                </a:lnTo>
                <a:lnTo>
                  <a:pt x="1055404" y="1748033"/>
                </a:lnTo>
                <a:lnTo>
                  <a:pt x="1044299" y="1753441"/>
                </a:lnTo>
                <a:lnTo>
                  <a:pt x="1032560" y="1758531"/>
                </a:lnTo>
                <a:lnTo>
                  <a:pt x="1019868" y="1763939"/>
                </a:lnTo>
                <a:lnTo>
                  <a:pt x="1005908" y="1768392"/>
                </a:lnTo>
                <a:lnTo>
                  <a:pt x="991630" y="1773164"/>
                </a:lnTo>
                <a:lnTo>
                  <a:pt x="976718" y="1777300"/>
                </a:lnTo>
                <a:lnTo>
                  <a:pt x="960854" y="1781117"/>
                </a:lnTo>
                <a:lnTo>
                  <a:pt x="944038" y="1784934"/>
                </a:lnTo>
                <a:lnTo>
                  <a:pt x="927222" y="1788434"/>
                </a:lnTo>
                <a:lnTo>
                  <a:pt x="909454" y="1791615"/>
                </a:lnTo>
                <a:lnTo>
                  <a:pt x="891369" y="1794796"/>
                </a:lnTo>
                <a:lnTo>
                  <a:pt x="872332" y="1797341"/>
                </a:lnTo>
                <a:lnTo>
                  <a:pt x="853295" y="1799886"/>
                </a:lnTo>
                <a:lnTo>
                  <a:pt x="833941" y="1801795"/>
                </a:lnTo>
                <a:lnTo>
                  <a:pt x="813952" y="1804022"/>
                </a:lnTo>
                <a:lnTo>
                  <a:pt x="793328" y="1805930"/>
                </a:lnTo>
                <a:lnTo>
                  <a:pt x="773022" y="1807203"/>
                </a:lnTo>
                <a:lnTo>
                  <a:pt x="752399" y="1808475"/>
                </a:lnTo>
                <a:lnTo>
                  <a:pt x="731458" y="1809748"/>
                </a:lnTo>
                <a:lnTo>
                  <a:pt x="710200" y="1810384"/>
                </a:lnTo>
                <a:lnTo>
                  <a:pt x="688942" y="1811020"/>
                </a:lnTo>
                <a:lnTo>
                  <a:pt x="667684" y="1811338"/>
                </a:lnTo>
                <a:lnTo>
                  <a:pt x="646427" y="1811338"/>
                </a:lnTo>
                <a:lnTo>
                  <a:pt x="625486" y="1811338"/>
                </a:lnTo>
                <a:lnTo>
                  <a:pt x="603911" y="1811020"/>
                </a:lnTo>
                <a:lnTo>
                  <a:pt x="582653" y="1810384"/>
                </a:lnTo>
                <a:lnTo>
                  <a:pt x="561395" y="1809748"/>
                </a:lnTo>
                <a:lnTo>
                  <a:pt x="540137" y="1808475"/>
                </a:lnTo>
                <a:lnTo>
                  <a:pt x="518879" y="1807203"/>
                </a:lnTo>
                <a:lnTo>
                  <a:pt x="498573" y="1805930"/>
                </a:lnTo>
                <a:lnTo>
                  <a:pt x="477632" y="1804022"/>
                </a:lnTo>
                <a:lnTo>
                  <a:pt x="457326" y="1801795"/>
                </a:lnTo>
                <a:lnTo>
                  <a:pt x="437337" y="1799886"/>
                </a:lnTo>
                <a:lnTo>
                  <a:pt x="417983" y="1797341"/>
                </a:lnTo>
                <a:lnTo>
                  <a:pt x="398629" y="1794796"/>
                </a:lnTo>
                <a:lnTo>
                  <a:pt x="379909" y="1791615"/>
                </a:lnTo>
                <a:lnTo>
                  <a:pt x="361824" y="1788434"/>
                </a:lnTo>
                <a:lnTo>
                  <a:pt x="344056" y="1784934"/>
                </a:lnTo>
                <a:lnTo>
                  <a:pt x="327240" y="1781117"/>
                </a:lnTo>
                <a:lnTo>
                  <a:pt x="310741" y="1777300"/>
                </a:lnTo>
                <a:lnTo>
                  <a:pt x="295195" y="1773164"/>
                </a:lnTo>
                <a:lnTo>
                  <a:pt x="280600" y="1768392"/>
                </a:lnTo>
                <a:lnTo>
                  <a:pt x="266322" y="1763939"/>
                </a:lnTo>
                <a:lnTo>
                  <a:pt x="252996" y="1758531"/>
                </a:lnTo>
                <a:lnTo>
                  <a:pt x="240622" y="1753441"/>
                </a:lnTo>
                <a:lnTo>
                  <a:pt x="229517" y="1748033"/>
                </a:lnTo>
                <a:lnTo>
                  <a:pt x="219047" y="1741989"/>
                </a:lnTo>
                <a:lnTo>
                  <a:pt x="214288" y="1739125"/>
                </a:lnTo>
                <a:lnTo>
                  <a:pt x="209846" y="1736262"/>
                </a:lnTo>
                <a:lnTo>
                  <a:pt x="205404" y="1732763"/>
                </a:lnTo>
                <a:lnTo>
                  <a:pt x="201596" y="1729900"/>
                </a:lnTo>
                <a:lnTo>
                  <a:pt x="198106" y="1726719"/>
                </a:lnTo>
                <a:lnTo>
                  <a:pt x="194299" y="1722901"/>
                </a:lnTo>
                <a:lnTo>
                  <a:pt x="191443" y="1719720"/>
                </a:lnTo>
                <a:lnTo>
                  <a:pt x="188588" y="1716221"/>
                </a:lnTo>
                <a:lnTo>
                  <a:pt x="186367" y="1713040"/>
                </a:lnTo>
                <a:lnTo>
                  <a:pt x="183828" y="1709222"/>
                </a:lnTo>
                <a:lnTo>
                  <a:pt x="181925" y="1705405"/>
                </a:lnTo>
                <a:lnTo>
                  <a:pt x="180338" y="1701906"/>
                </a:lnTo>
                <a:lnTo>
                  <a:pt x="179386" y="1697770"/>
                </a:lnTo>
                <a:lnTo>
                  <a:pt x="178435" y="1693953"/>
                </a:lnTo>
                <a:lnTo>
                  <a:pt x="177800" y="1690135"/>
                </a:lnTo>
                <a:lnTo>
                  <a:pt x="177800" y="1686000"/>
                </a:lnTo>
                <a:lnTo>
                  <a:pt x="177800" y="1487494"/>
                </a:lnTo>
                <a:lnTo>
                  <a:pt x="178117" y="1479541"/>
                </a:lnTo>
                <a:lnTo>
                  <a:pt x="178435" y="1471588"/>
                </a:lnTo>
                <a:lnTo>
                  <a:pt x="179386" y="1463635"/>
                </a:lnTo>
                <a:lnTo>
                  <a:pt x="180973" y="1456000"/>
                </a:lnTo>
                <a:lnTo>
                  <a:pt x="182559" y="1448684"/>
                </a:lnTo>
                <a:lnTo>
                  <a:pt x="184463" y="1441049"/>
                </a:lnTo>
                <a:lnTo>
                  <a:pt x="187318" y="1433732"/>
                </a:lnTo>
                <a:lnTo>
                  <a:pt x="190174" y="1426734"/>
                </a:lnTo>
                <a:lnTo>
                  <a:pt x="193030" y="1419735"/>
                </a:lnTo>
                <a:lnTo>
                  <a:pt x="196520" y="1413054"/>
                </a:lnTo>
                <a:lnTo>
                  <a:pt x="200327" y="1406374"/>
                </a:lnTo>
                <a:lnTo>
                  <a:pt x="204452" y="1400012"/>
                </a:lnTo>
                <a:lnTo>
                  <a:pt x="208576" y="1393967"/>
                </a:lnTo>
                <a:lnTo>
                  <a:pt x="213336" y="1388241"/>
                </a:lnTo>
                <a:lnTo>
                  <a:pt x="218095" y="1382197"/>
                </a:lnTo>
                <a:lnTo>
                  <a:pt x="223489" y="1377107"/>
                </a:lnTo>
                <a:lnTo>
                  <a:pt x="228883" y="1371699"/>
                </a:lnTo>
                <a:lnTo>
                  <a:pt x="234594" y="1366927"/>
                </a:lnTo>
                <a:lnTo>
                  <a:pt x="240305" y="1361837"/>
                </a:lnTo>
                <a:lnTo>
                  <a:pt x="246650" y="1357702"/>
                </a:lnTo>
                <a:lnTo>
                  <a:pt x="252679" y="1353885"/>
                </a:lnTo>
                <a:lnTo>
                  <a:pt x="259659" y="1349749"/>
                </a:lnTo>
                <a:lnTo>
                  <a:pt x="266005" y="1346250"/>
                </a:lnTo>
                <a:lnTo>
                  <a:pt x="272985" y="1343387"/>
                </a:lnTo>
                <a:lnTo>
                  <a:pt x="280282" y="1340205"/>
                </a:lnTo>
                <a:lnTo>
                  <a:pt x="287263" y="1337979"/>
                </a:lnTo>
                <a:lnTo>
                  <a:pt x="294877" y="1335752"/>
                </a:lnTo>
                <a:lnTo>
                  <a:pt x="302492" y="1334161"/>
                </a:lnTo>
                <a:lnTo>
                  <a:pt x="310107" y="1332889"/>
                </a:lnTo>
                <a:lnTo>
                  <a:pt x="318039" y="1331934"/>
                </a:lnTo>
                <a:lnTo>
                  <a:pt x="325971" y="1331298"/>
                </a:lnTo>
                <a:lnTo>
                  <a:pt x="333903" y="1330980"/>
                </a:lnTo>
                <a:lnTo>
                  <a:pt x="344056" y="1330026"/>
                </a:lnTo>
                <a:lnTo>
                  <a:pt x="372929" y="1327481"/>
                </a:lnTo>
                <a:lnTo>
                  <a:pt x="415762" y="1324300"/>
                </a:lnTo>
                <a:lnTo>
                  <a:pt x="441779" y="1322709"/>
                </a:lnTo>
                <a:lnTo>
                  <a:pt x="470017" y="1320800"/>
                </a:lnTo>
                <a:close/>
                <a:moveTo>
                  <a:pt x="1004887" y="995363"/>
                </a:moveTo>
                <a:lnTo>
                  <a:pt x="1176337" y="995363"/>
                </a:lnTo>
                <a:lnTo>
                  <a:pt x="1176337" y="1265238"/>
                </a:lnTo>
                <a:lnTo>
                  <a:pt x="1004887" y="1265238"/>
                </a:lnTo>
                <a:lnTo>
                  <a:pt x="1004887" y="995363"/>
                </a:lnTo>
                <a:close/>
                <a:moveTo>
                  <a:pt x="493561" y="847408"/>
                </a:moveTo>
                <a:lnTo>
                  <a:pt x="491024" y="847726"/>
                </a:lnTo>
                <a:lnTo>
                  <a:pt x="488804" y="848043"/>
                </a:lnTo>
                <a:lnTo>
                  <a:pt x="485950" y="848996"/>
                </a:lnTo>
                <a:lnTo>
                  <a:pt x="483730" y="849948"/>
                </a:lnTo>
                <a:lnTo>
                  <a:pt x="481510" y="851218"/>
                </a:lnTo>
                <a:lnTo>
                  <a:pt x="479290" y="852806"/>
                </a:lnTo>
                <a:lnTo>
                  <a:pt x="475167" y="856933"/>
                </a:lnTo>
                <a:lnTo>
                  <a:pt x="470727" y="861061"/>
                </a:lnTo>
                <a:lnTo>
                  <a:pt x="466604" y="865823"/>
                </a:lnTo>
                <a:lnTo>
                  <a:pt x="462482" y="871221"/>
                </a:lnTo>
                <a:lnTo>
                  <a:pt x="454553" y="882651"/>
                </a:lnTo>
                <a:lnTo>
                  <a:pt x="448527" y="890906"/>
                </a:lnTo>
                <a:lnTo>
                  <a:pt x="442819" y="899478"/>
                </a:lnTo>
                <a:lnTo>
                  <a:pt x="436793" y="908368"/>
                </a:lnTo>
                <a:lnTo>
                  <a:pt x="431402" y="917893"/>
                </a:lnTo>
                <a:lnTo>
                  <a:pt x="429499" y="926783"/>
                </a:lnTo>
                <a:lnTo>
                  <a:pt x="427596" y="935673"/>
                </a:lnTo>
                <a:lnTo>
                  <a:pt x="426010" y="945198"/>
                </a:lnTo>
                <a:lnTo>
                  <a:pt x="424742" y="954406"/>
                </a:lnTo>
                <a:lnTo>
                  <a:pt x="423790" y="963931"/>
                </a:lnTo>
                <a:lnTo>
                  <a:pt x="423156" y="973773"/>
                </a:lnTo>
                <a:lnTo>
                  <a:pt x="422839" y="982981"/>
                </a:lnTo>
                <a:lnTo>
                  <a:pt x="422839" y="992823"/>
                </a:lnTo>
                <a:lnTo>
                  <a:pt x="423156" y="1007111"/>
                </a:lnTo>
                <a:lnTo>
                  <a:pt x="424107" y="1020764"/>
                </a:lnTo>
                <a:lnTo>
                  <a:pt x="426010" y="1034099"/>
                </a:lnTo>
                <a:lnTo>
                  <a:pt x="428547" y="1047434"/>
                </a:lnTo>
                <a:lnTo>
                  <a:pt x="432036" y="1060769"/>
                </a:lnTo>
                <a:lnTo>
                  <a:pt x="435525" y="1073469"/>
                </a:lnTo>
                <a:lnTo>
                  <a:pt x="439965" y="1086169"/>
                </a:lnTo>
                <a:lnTo>
                  <a:pt x="445039" y="1098551"/>
                </a:lnTo>
                <a:lnTo>
                  <a:pt x="450430" y="1110934"/>
                </a:lnTo>
                <a:lnTo>
                  <a:pt x="456456" y="1122999"/>
                </a:lnTo>
                <a:lnTo>
                  <a:pt x="462799" y="1134429"/>
                </a:lnTo>
                <a:lnTo>
                  <a:pt x="469459" y="1145541"/>
                </a:lnTo>
                <a:lnTo>
                  <a:pt x="477070" y="1156019"/>
                </a:lnTo>
                <a:lnTo>
                  <a:pt x="484364" y="1166496"/>
                </a:lnTo>
                <a:lnTo>
                  <a:pt x="492293" y="1176656"/>
                </a:lnTo>
                <a:lnTo>
                  <a:pt x="500539" y="1186181"/>
                </a:lnTo>
                <a:lnTo>
                  <a:pt x="508784" y="1195389"/>
                </a:lnTo>
                <a:lnTo>
                  <a:pt x="517347" y="1204279"/>
                </a:lnTo>
                <a:lnTo>
                  <a:pt x="526227" y="1212216"/>
                </a:lnTo>
                <a:lnTo>
                  <a:pt x="535107" y="1220154"/>
                </a:lnTo>
                <a:lnTo>
                  <a:pt x="543987" y="1227456"/>
                </a:lnTo>
                <a:lnTo>
                  <a:pt x="553184" y="1234124"/>
                </a:lnTo>
                <a:lnTo>
                  <a:pt x="562381" y="1240474"/>
                </a:lnTo>
                <a:lnTo>
                  <a:pt x="571578" y="1245871"/>
                </a:lnTo>
                <a:lnTo>
                  <a:pt x="580775" y="1250951"/>
                </a:lnTo>
                <a:lnTo>
                  <a:pt x="589655" y="1255079"/>
                </a:lnTo>
                <a:lnTo>
                  <a:pt x="598853" y="1258889"/>
                </a:lnTo>
                <a:lnTo>
                  <a:pt x="607732" y="1262381"/>
                </a:lnTo>
                <a:lnTo>
                  <a:pt x="616612" y="1264604"/>
                </a:lnTo>
                <a:lnTo>
                  <a:pt x="624858" y="1266509"/>
                </a:lnTo>
                <a:lnTo>
                  <a:pt x="633421" y="1267461"/>
                </a:lnTo>
                <a:lnTo>
                  <a:pt x="641349" y="1267779"/>
                </a:lnTo>
                <a:lnTo>
                  <a:pt x="649595" y="1267461"/>
                </a:lnTo>
                <a:lnTo>
                  <a:pt x="657524" y="1266509"/>
                </a:lnTo>
                <a:lnTo>
                  <a:pt x="666404" y="1264604"/>
                </a:lnTo>
                <a:lnTo>
                  <a:pt x="674967" y="1262381"/>
                </a:lnTo>
                <a:lnTo>
                  <a:pt x="684164" y="1258889"/>
                </a:lnTo>
                <a:lnTo>
                  <a:pt x="692726" y="1255079"/>
                </a:lnTo>
                <a:lnTo>
                  <a:pt x="701924" y="1250951"/>
                </a:lnTo>
                <a:lnTo>
                  <a:pt x="711121" y="1245871"/>
                </a:lnTo>
                <a:lnTo>
                  <a:pt x="720318" y="1240474"/>
                </a:lnTo>
                <a:lnTo>
                  <a:pt x="729515" y="1234124"/>
                </a:lnTo>
                <a:lnTo>
                  <a:pt x="738395" y="1227456"/>
                </a:lnTo>
                <a:lnTo>
                  <a:pt x="747592" y="1220154"/>
                </a:lnTo>
                <a:lnTo>
                  <a:pt x="756472" y="1212216"/>
                </a:lnTo>
                <a:lnTo>
                  <a:pt x="765352" y="1204279"/>
                </a:lnTo>
                <a:lnTo>
                  <a:pt x="773915" y="1195389"/>
                </a:lnTo>
                <a:lnTo>
                  <a:pt x="782160" y="1186181"/>
                </a:lnTo>
                <a:lnTo>
                  <a:pt x="790406" y="1176656"/>
                </a:lnTo>
                <a:lnTo>
                  <a:pt x="798652" y="1166496"/>
                </a:lnTo>
                <a:lnTo>
                  <a:pt x="805946" y="1156019"/>
                </a:lnTo>
                <a:lnTo>
                  <a:pt x="813240" y="1145541"/>
                </a:lnTo>
                <a:lnTo>
                  <a:pt x="819900" y="1134429"/>
                </a:lnTo>
                <a:lnTo>
                  <a:pt x="826243" y="1122999"/>
                </a:lnTo>
                <a:lnTo>
                  <a:pt x="831952" y="1110934"/>
                </a:lnTo>
                <a:lnTo>
                  <a:pt x="837660" y="1098551"/>
                </a:lnTo>
                <a:lnTo>
                  <a:pt x="842417" y="1086169"/>
                </a:lnTo>
                <a:lnTo>
                  <a:pt x="847174" y="1073469"/>
                </a:lnTo>
                <a:lnTo>
                  <a:pt x="850980" y="1060769"/>
                </a:lnTo>
                <a:lnTo>
                  <a:pt x="853834" y="1047434"/>
                </a:lnTo>
                <a:lnTo>
                  <a:pt x="856689" y="1034099"/>
                </a:lnTo>
                <a:lnTo>
                  <a:pt x="858592" y="1020764"/>
                </a:lnTo>
                <a:lnTo>
                  <a:pt x="859543" y="1007111"/>
                </a:lnTo>
                <a:lnTo>
                  <a:pt x="860177" y="992823"/>
                </a:lnTo>
                <a:lnTo>
                  <a:pt x="859860" y="984886"/>
                </a:lnTo>
                <a:lnTo>
                  <a:pt x="859543" y="976313"/>
                </a:lnTo>
                <a:lnTo>
                  <a:pt x="837343" y="975361"/>
                </a:lnTo>
                <a:lnTo>
                  <a:pt x="814509" y="973773"/>
                </a:lnTo>
                <a:lnTo>
                  <a:pt x="791040" y="970916"/>
                </a:lnTo>
                <a:lnTo>
                  <a:pt x="767255" y="968058"/>
                </a:lnTo>
                <a:lnTo>
                  <a:pt x="743469" y="964566"/>
                </a:lnTo>
                <a:lnTo>
                  <a:pt x="719366" y="960438"/>
                </a:lnTo>
                <a:lnTo>
                  <a:pt x="695898" y="955041"/>
                </a:lnTo>
                <a:lnTo>
                  <a:pt x="684481" y="952501"/>
                </a:lnTo>
                <a:lnTo>
                  <a:pt x="673064" y="949643"/>
                </a:lnTo>
                <a:lnTo>
                  <a:pt x="661964" y="946468"/>
                </a:lnTo>
                <a:lnTo>
                  <a:pt x="651181" y="943293"/>
                </a:lnTo>
                <a:lnTo>
                  <a:pt x="640398" y="940118"/>
                </a:lnTo>
                <a:lnTo>
                  <a:pt x="629932" y="936308"/>
                </a:lnTo>
                <a:lnTo>
                  <a:pt x="620101" y="932816"/>
                </a:lnTo>
                <a:lnTo>
                  <a:pt x="610270" y="929006"/>
                </a:lnTo>
                <a:lnTo>
                  <a:pt x="601073" y="924878"/>
                </a:lnTo>
                <a:lnTo>
                  <a:pt x="592510" y="921068"/>
                </a:lnTo>
                <a:lnTo>
                  <a:pt x="583947" y="916941"/>
                </a:lnTo>
                <a:lnTo>
                  <a:pt x="576018" y="912178"/>
                </a:lnTo>
                <a:lnTo>
                  <a:pt x="568724" y="907733"/>
                </a:lnTo>
                <a:lnTo>
                  <a:pt x="561747" y="903288"/>
                </a:lnTo>
                <a:lnTo>
                  <a:pt x="555404" y="898208"/>
                </a:lnTo>
                <a:lnTo>
                  <a:pt x="550013" y="893128"/>
                </a:lnTo>
                <a:lnTo>
                  <a:pt x="544938" y="887731"/>
                </a:lnTo>
                <a:lnTo>
                  <a:pt x="540498" y="882651"/>
                </a:lnTo>
                <a:lnTo>
                  <a:pt x="536376" y="876936"/>
                </a:lnTo>
                <a:lnTo>
                  <a:pt x="532253" y="872173"/>
                </a:lnTo>
                <a:lnTo>
                  <a:pt x="528447" y="867728"/>
                </a:lnTo>
                <a:lnTo>
                  <a:pt x="524641" y="863601"/>
                </a:lnTo>
                <a:lnTo>
                  <a:pt x="520836" y="860426"/>
                </a:lnTo>
                <a:lnTo>
                  <a:pt x="517347" y="857251"/>
                </a:lnTo>
                <a:lnTo>
                  <a:pt x="514176" y="854393"/>
                </a:lnTo>
                <a:lnTo>
                  <a:pt x="511004" y="852488"/>
                </a:lnTo>
                <a:lnTo>
                  <a:pt x="507833" y="850583"/>
                </a:lnTo>
                <a:lnTo>
                  <a:pt x="504661" y="849313"/>
                </a:lnTo>
                <a:lnTo>
                  <a:pt x="501807" y="848361"/>
                </a:lnTo>
                <a:lnTo>
                  <a:pt x="499270" y="847726"/>
                </a:lnTo>
                <a:lnTo>
                  <a:pt x="496099" y="847408"/>
                </a:lnTo>
                <a:lnTo>
                  <a:pt x="493561" y="847408"/>
                </a:lnTo>
                <a:close/>
                <a:moveTo>
                  <a:pt x="1304925" y="828675"/>
                </a:moveTo>
                <a:lnTo>
                  <a:pt x="1476375" y="828675"/>
                </a:lnTo>
                <a:lnTo>
                  <a:pt x="1476375" y="1252538"/>
                </a:lnTo>
                <a:lnTo>
                  <a:pt x="1304925" y="1252538"/>
                </a:lnTo>
                <a:lnTo>
                  <a:pt x="1304925" y="828675"/>
                </a:lnTo>
                <a:close/>
                <a:moveTo>
                  <a:pt x="634055" y="655638"/>
                </a:moveTo>
                <a:lnTo>
                  <a:pt x="641349" y="655638"/>
                </a:lnTo>
                <a:lnTo>
                  <a:pt x="648644" y="655638"/>
                </a:lnTo>
                <a:lnTo>
                  <a:pt x="655938" y="655956"/>
                </a:lnTo>
                <a:lnTo>
                  <a:pt x="662915" y="656591"/>
                </a:lnTo>
                <a:lnTo>
                  <a:pt x="669892" y="657226"/>
                </a:lnTo>
                <a:lnTo>
                  <a:pt x="677187" y="658178"/>
                </a:lnTo>
                <a:lnTo>
                  <a:pt x="684164" y="659766"/>
                </a:lnTo>
                <a:lnTo>
                  <a:pt x="691141" y="661036"/>
                </a:lnTo>
                <a:lnTo>
                  <a:pt x="698118" y="662623"/>
                </a:lnTo>
                <a:lnTo>
                  <a:pt x="704778" y="664211"/>
                </a:lnTo>
                <a:lnTo>
                  <a:pt x="711438" y="666433"/>
                </a:lnTo>
                <a:lnTo>
                  <a:pt x="718415" y="668338"/>
                </a:lnTo>
                <a:lnTo>
                  <a:pt x="724758" y="670878"/>
                </a:lnTo>
                <a:lnTo>
                  <a:pt x="731418" y="673418"/>
                </a:lnTo>
                <a:lnTo>
                  <a:pt x="737761" y="676276"/>
                </a:lnTo>
                <a:lnTo>
                  <a:pt x="744421" y="679133"/>
                </a:lnTo>
                <a:lnTo>
                  <a:pt x="750446" y="682308"/>
                </a:lnTo>
                <a:lnTo>
                  <a:pt x="763132" y="688976"/>
                </a:lnTo>
                <a:lnTo>
                  <a:pt x="775500" y="696596"/>
                </a:lnTo>
                <a:lnTo>
                  <a:pt x="787235" y="704533"/>
                </a:lnTo>
                <a:lnTo>
                  <a:pt x="798652" y="713423"/>
                </a:lnTo>
                <a:lnTo>
                  <a:pt x="809435" y="722631"/>
                </a:lnTo>
                <a:lnTo>
                  <a:pt x="819900" y="732791"/>
                </a:lnTo>
                <a:lnTo>
                  <a:pt x="830049" y="743586"/>
                </a:lnTo>
                <a:lnTo>
                  <a:pt x="839880" y="754698"/>
                </a:lnTo>
                <a:lnTo>
                  <a:pt x="849394" y="766446"/>
                </a:lnTo>
                <a:lnTo>
                  <a:pt x="858274" y="778511"/>
                </a:lnTo>
                <a:lnTo>
                  <a:pt x="866520" y="791211"/>
                </a:lnTo>
                <a:lnTo>
                  <a:pt x="874449" y="804546"/>
                </a:lnTo>
                <a:lnTo>
                  <a:pt x="881743" y="818198"/>
                </a:lnTo>
                <a:lnTo>
                  <a:pt x="888403" y="832168"/>
                </a:lnTo>
                <a:lnTo>
                  <a:pt x="894746" y="847091"/>
                </a:lnTo>
                <a:lnTo>
                  <a:pt x="900137" y="861696"/>
                </a:lnTo>
                <a:lnTo>
                  <a:pt x="905529" y="876936"/>
                </a:lnTo>
                <a:lnTo>
                  <a:pt x="909651" y="892811"/>
                </a:lnTo>
                <a:lnTo>
                  <a:pt x="913457" y="908686"/>
                </a:lnTo>
                <a:lnTo>
                  <a:pt x="916946" y="924878"/>
                </a:lnTo>
                <a:lnTo>
                  <a:pt x="919166" y="941706"/>
                </a:lnTo>
                <a:lnTo>
                  <a:pt x="921068" y="958533"/>
                </a:lnTo>
                <a:lnTo>
                  <a:pt x="922020" y="975678"/>
                </a:lnTo>
                <a:lnTo>
                  <a:pt x="922337" y="992823"/>
                </a:lnTo>
                <a:lnTo>
                  <a:pt x="922337" y="1002031"/>
                </a:lnTo>
                <a:lnTo>
                  <a:pt x="922020" y="1010921"/>
                </a:lnTo>
                <a:lnTo>
                  <a:pt x="921386" y="1019811"/>
                </a:lnTo>
                <a:lnTo>
                  <a:pt x="920434" y="1028384"/>
                </a:lnTo>
                <a:lnTo>
                  <a:pt x="919483" y="1037274"/>
                </a:lnTo>
                <a:lnTo>
                  <a:pt x="918214" y="1045846"/>
                </a:lnTo>
                <a:lnTo>
                  <a:pt x="916628" y="1054419"/>
                </a:lnTo>
                <a:lnTo>
                  <a:pt x="915043" y="1062674"/>
                </a:lnTo>
                <a:lnTo>
                  <a:pt x="912823" y="1070929"/>
                </a:lnTo>
                <a:lnTo>
                  <a:pt x="910603" y="1079501"/>
                </a:lnTo>
                <a:lnTo>
                  <a:pt x="908383" y="1087756"/>
                </a:lnTo>
                <a:lnTo>
                  <a:pt x="906163" y="1095694"/>
                </a:lnTo>
                <a:lnTo>
                  <a:pt x="903309" y="1103631"/>
                </a:lnTo>
                <a:lnTo>
                  <a:pt x="900137" y="1111569"/>
                </a:lnTo>
                <a:lnTo>
                  <a:pt x="897283" y="1119189"/>
                </a:lnTo>
                <a:lnTo>
                  <a:pt x="894111" y="1126809"/>
                </a:lnTo>
                <a:lnTo>
                  <a:pt x="887134" y="1141731"/>
                </a:lnTo>
                <a:lnTo>
                  <a:pt x="879523" y="1156336"/>
                </a:lnTo>
                <a:lnTo>
                  <a:pt x="871277" y="1170624"/>
                </a:lnTo>
                <a:lnTo>
                  <a:pt x="862714" y="1184276"/>
                </a:lnTo>
                <a:lnTo>
                  <a:pt x="853517" y="1197611"/>
                </a:lnTo>
                <a:lnTo>
                  <a:pt x="843686" y="1209994"/>
                </a:lnTo>
                <a:lnTo>
                  <a:pt x="833854" y="1222376"/>
                </a:lnTo>
                <a:lnTo>
                  <a:pt x="823389" y="1233806"/>
                </a:lnTo>
                <a:lnTo>
                  <a:pt x="812606" y="1244919"/>
                </a:lnTo>
                <a:lnTo>
                  <a:pt x="801823" y="1255396"/>
                </a:lnTo>
                <a:lnTo>
                  <a:pt x="790406" y="1265239"/>
                </a:lnTo>
                <a:lnTo>
                  <a:pt x="778989" y="1274446"/>
                </a:lnTo>
                <a:lnTo>
                  <a:pt x="767255" y="1282701"/>
                </a:lnTo>
                <a:lnTo>
                  <a:pt x="755521" y="1290956"/>
                </a:lnTo>
                <a:lnTo>
                  <a:pt x="743786" y="1298259"/>
                </a:lnTo>
                <a:lnTo>
                  <a:pt x="732052" y="1304609"/>
                </a:lnTo>
                <a:lnTo>
                  <a:pt x="720318" y="1310641"/>
                </a:lnTo>
                <a:lnTo>
                  <a:pt x="708584" y="1315721"/>
                </a:lnTo>
                <a:lnTo>
                  <a:pt x="696849" y="1320166"/>
                </a:lnTo>
                <a:lnTo>
                  <a:pt x="685432" y="1323659"/>
                </a:lnTo>
                <a:lnTo>
                  <a:pt x="674015" y="1326516"/>
                </a:lnTo>
                <a:lnTo>
                  <a:pt x="662915" y="1328421"/>
                </a:lnTo>
                <a:lnTo>
                  <a:pt x="657207" y="1329374"/>
                </a:lnTo>
                <a:lnTo>
                  <a:pt x="652132" y="1329691"/>
                </a:lnTo>
                <a:lnTo>
                  <a:pt x="646424" y="1330009"/>
                </a:lnTo>
                <a:lnTo>
                  <a:pt x="641349" y="1330326"/>
                </a:lnTo>
                <a:lnTo>
                  <a:pt x="635958" y="1330009"/>
                </a:lnTo>
                <a:lnTo>
                  <a:pt x="630884" y="1329691"/>
                </a:lnTo>
                <a:lnTo>
                  <a:pt x="625492" y="1329374"/>
                </a:lnTo>
                <a:lnTo>
                  <a:pt x="620101" y="1328421"/>
                </a:lnTo>
                <a:lnTo>
                  <a:pt x="609001" y="1326516"/>
                </a:lnTo>
                <a:lnTo>
                  <a:pt x="597584" y="1323659"/>
                </a:lnTo>
                <a:lnTo>
                  <a:pt x="585850" y="1320166"/>
                </a:lnTo>
                <a:lnTo>
                  <a:pt x="574433" y="1315721"/>
                </a:lnTo>
                <a:lnTo>
                  <a:pt x="562698" y="1310641"/>
                </a:lnTo>
                <a:lnTo>
                  <a:pt x="550647" y="1304609"/>
                </a:lnTo>
                <a:lnTo>
                  <a:pt x="538913" y="1298259"/>
                </a:lnTo>
                <a:lnTo>
                  <a:pt x="527179" y="1290956"/>
                </a:lnTo>
                <a:lnTo>
                  <a:pt x="515444" y="1282701"/>
                </a:lnTo>
                <a:lnTo>
                  <a:pt x="503710" y="1274446"/>
                </a:lnTo>
                <a:lnTo>
                  <a:pt x="492293" y="1265239"/>
                </a:lnTo>
                <a:lnTo>
                  <a:pt x="481193" y="1255396"/>
                </a:lnTo>
                <a:lnTo>
                  <a:pt x="470093" y="1244919"/>
                </a:lnTo>
                <a:lnTo>
                  <a:pt x="459310" y="1233806"/>
                </a:lnTo>
                <a:lnTo>
                  <a:pt x="448845" y="1222376"/>
                </a:lnTo>
                <a:lnTo>
                  <a:pt x="438696" y="1209994"/>
                </a:lnTo>
                <a:lnTo>
                  <a:pt x="429499" y="1197611"/>
                </a:lnTo>
                <a:lnTo>
                  <a:pt x="419985" y="1184276"/>
                </a:lnTo>
                <a:lnTo>
                  <a:pt x="411422" y="1170624"/>
                </a:lnTo>
                <a:lnTo>
                  <a:pt x="403176" y="1156336"/>
                </a:lnTo>
                <a:lnTo>
                  <a:pt x="395565" y="1141731"/>
                </a:lnTo>
                <a:lnTo>
                  <a:pt x="388588" y="1126809"/>
                </a:lnTo>
                <a:lnTo>
                  <a:pt x="385416" y="1119189"/>
                </a:lnTo>
                <a:lnTo>
                  <a:pt x="382245" y="1111569"/>
                </a:lnTo>
                <a:lnTo>
                  <a:pt x="379390" y="1103631"/>
                </a:lnTo>
                <a:lnTo>
                  <a:pt x="376853" y="1095694"/>
                </a:lnTo>
                <a:lnTo>
                  <a:pt x="374316" y="1087756"/>
                </a:lnTo>
                <a:lnTo>
                  <a:pt x="372096" y="1079501"/>
                </a:lnTo>
                <a:lnTo>
                  <a:pt x="369559" y="1070929"/>
                </a:lnTo>
                <a:lnTo>
                  <a:pt x="367656" y="1062674"/>
                </a:lnTo>
                <a:lnTo>
                  <a:pt x="366071" y="1054419"/>
                </a:lnTo>
                <a:lnTo>
                  <a:pt x="364485" y="1045846"/>
                </a:lnTo>
                <a:lnTo>
                  <a:pt x="363216" y="1037274"/>
                </a:lnTo>
                <a:lnTo>
                  <a:pt x="362265" y="1028384"/>
                </a:lnTo>
                <a:lnTo>
                  <a:pt x="361313" y="1019811"/>
                </a:lnTo>
                <a:lnTo>
                  <a:pt x="360996" y="1010921"/>
                </a:lnTo>
                <a:lnTo>
                  <a:pt x="360362" y="1002031"/>
                </a:lnTo>
                <a:lnTo>
                  <a:pt x="360362" y="992823"/>
                </a:lnTo>
                <a:lnTo>
                  <a:pt x="360679" y="975678"/>
                </a:lnTo>
                <a:lnTo>
                  <a:pt x="361948" y="958533"/>
                </a:lnTo>
                <a:lnTo>
                  <a:pt x="363533" y="941706"/>
                </a:lnTo>
                <a:lnTo>
                  <a:pt x="366071" y="924878"/>
                </a:lnTo>
                <a:lnTo>
                  <a:pt x="368925" y="908686"/>
                </a:lnTo>
                <a:lnTo>
                  <a:pt x="373048" y="892811"/>
                </a:lnTo>
                <a:lnTo>
                  <a:pt x="377171" y="876936"/>
                </a:lnTo>
                <a:lnTo>
                  <a:pt x="382245" y="861696"/>
                </a:lnTo>
                <a:lnTo>
                  <a:pt x="387953" y="847091"/>
                </a:lnTo>
                <a:lnTo>
                  <a:pt x="393979" y="832168"/>
                </a:lnTo>
                <a:lnTo>
                  <a:pt x="400956" y="818198"/>
                </a:lnTo>
                <a:lnTo>
                  <a:pt x="408568" y="804546"/>
                </a:lnTo>
                <a:lnTo>
                  <a:pt x="416179" y="791211"/>
                </a:lnTo>
                <a:lnTo>
                  <a:pt x="424425" y="778511"/>
                </a:lnTo>
                <a:lnTo>
                  <a:pt x="433305" y="766446"/>
                </a:lnTo>
                <a:lnTo>
                  <a:pt x="442819" y="754698"/>
                </a:lnTo>
                <a:lnTo>
                  <a:pt x="452650" y="743586"/>
                </a:lnTo>
                <a:lnTo>
                  <a:pt x="462482" y="732791"/>
                </a:lnTo>
                <a:lnTo>
                  <a:pt x="473264" y="722631"/>
                </a:lnTo>
                <a:lnTo>
                  <a:pt x="484047" y="713423"/>
                </a:lnTo>
                <a:lnTo>
                  <a:pt x="495464" y="704533"/>
                </a:lnTo>
                <a:lnTo>
                  <a:pt x="507516" y="696596"/>
                </a:lnTo>
                <a:lnTo>
                  <a:pt x="519567" y="688976"/>
                </a:lnTo>
                <a:lnTo>
                  <a:pt x="531936" y="682308"/>
                </a:lnTo>
                <a:lnTo>
                  <a:pt x="538278" y="679133"/>
                </a:lnTo>
                <a:lnTo>
                  <a:pt x="544938" y="676276"/>
                </a:lnTo>
                <a:lnTo>
                  <a:pt x="551281" y="673418"/>
                </a:lnTo>
                <a:lnTo>
                  <a:pt x="557941" y="670878"/>
                </a:lnTo>
                <a:lnTo>
                  <a:pt x="564284" y="668338"/>
                </a:lnTo>
                <a:lnTo>
                  <a:pt x="571261" y="666433"/>
                </a:lnTo>
                <a:lnTo>
                  <a:pt x="577921" y="664211"/>
                </a:lnTo>
                <a:lnTo>
                  <a:pt x="584898" y="662623"/>
                </a:lnTo>
                <a:lnTo>
                  <a:pt x="591875" y="661036"/>
                </a:lnTo>
                <a:lnTo>
                  <a:pt x="598535" y="659766"/>
                </a:lnTo>
                <a:lnTo>
                  <a:pt x="605830" y="658178"/>
                </a:lnTo>
                <a:lnTo>
                  <a:pt x="612490" y="657226"/>
                </a:lnTo>
                <a:lnTo>
                  <a:pt x="619784" y="656591"/>
                </a:lnTo>
                <a:lnTo>
                  <a:pt x="627078" y="655956"/>
                </a:lnTo>
                <a:lnTo>
                  <a:pt x="634055" y="655638"/>
                </a:lnTo>
                <a:close/>
                <a:moveTo>
                  <a:pt x="1604962" y="463550"/>
                </a:moveTo>
                <a:lnTo>
                  <a:pt x="1776412" y="463550"/>
                </a:lnTo>
                <a:lnTo>
                  <a:pt x="1776412" y="1252538"/>
                </a:lnTo>
                <a:lnTo>
                  <a:pt x="1604962" y="1252538"/>
                </a:lnTo>
                <a:lnTo>
                  <a:pt x="1604962" y="463550"/>
                </a:lnTo>
                <a:close/>
                <a:moveTo>
                  <a:pt x="0" y="0"/>
                </a:moveTo>
                <a:lnTo>
                  <a:pt x="2125663" y="0"/>
                </a:lnTo>
                <a:lnTo>
                  <a:pt x="2125663" y="171553"/>
                </a:lnTo>
                <a:lnTo>
                  <a:pt x="2039621" y="171553"/>
                </a:lnTo>
                <a:lnTo>
                  <a:pt x="2039621" y="1577975"/>
                </a:lnTo>
                <a:lnTo>
                  <a:pt x="1252220" y="1577975"/>
                </a:lnTo>
                <a:lnTo>
                  <a:pt x="1252220" y="1449310"/>
                </a:lnTo>
                <a:lnTo>
                  <a:pt x="1911033" y="1449310"/>
                </a:lnTo>
                <a:lnTo>
                  <a:pt x="1911033" y="171553"/>
                </a:lnTo>
                <a:lnTo>
                  <a:pt x="195263" y="171553"/>
                </a:lnTo>
                <a:lnTo>
                  <a:pt x="195263" y="1249164"/>
                </a:lnTo>
                <a:lnTo>
                  <a:pt x="66675" y="1249164"/>
                </a:lnTo>
                <a:lnTo>
                  <a:pt x="66675" y="171553"/>
                </a:lnTo>
                <a:lnTo>
                  <a:pt x="0" y="171553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sz="1012">
              <a:solidFill>
                <a:srgbClr val="1C666E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3230580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 advTm="0">
        <p15:prstTrans prst="origami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250"/>
                            </p:stCondLst>
                            <p:childTnLst>
                              <p:par>
                                <p:cTn id="5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750"/>
                            </p:stCondLst>
                            <p:childTnLst>
                              <p:par>
                                <p:cTn id="59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7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8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9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0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1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2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3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4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3250"/>
                            </p:stCondLst>
                            <p:childTnLst>
                              <p:par>
                                <p:cTn id="7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4250"/>
                            </p:stCondLst>
                            <p:childTnLst>
                              <p:par>
                                <p:cTn id="8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4750"/>
                            </p:stCondLst>
                            <p:childTnLst>
                              <p:par>
                                <p:cTn id="9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5250"/>
                            </p:stCondLst>
                            <p:childTnLst>
                              <p:par>
                                <p:cTn id="9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5750"/>
                            </p:stCondLst>
                            <p:childTnLst>
                              <p:par>
                                <p:cTn id="10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4" grpId="0"/>
      <p:bldP spid="3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293117" y="242680"/>
            <a:ext cx="3104449" cy="369332"/>
            <a:chOff x="585861" y="319364"/>
            <a:chExt cx="4139268" cy="492443"/>
          </a:xfrm>
        </p:grpSpPr>
        <p:sp>
          <p:nvSpPr>
            <p:cNvPr id="5" name="文本框 23"/>
            <p:cNvSpPr txBox="1"/>
            <p:nvPr/>
          </p:nvSpPr>
          <p:spPr>
            <a:xfrm>
              <a:off x="718210" y="319364"/>
              <a:ext cx="2184788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8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标题文字内容 </a:t>
              </a:r>
              <a:endPara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等腰三角形 5"/>
            <p:cNvSpPr/>
            <p:nvPr/>
          </p:nvSpPr>
          <p:spPr>
            <a:xfrm rot="16200000" flipH="1" flipV="1">
              <a:off x="509927" y="489745"/>
              <a:ext cx="304323" cy="152455"/>
            </a:xfrm>
            <a:prstGeom prst="triangle">
              <a:avLst/>
            </a:prstGeom>
            <a:solidFill>
              <a:srgbClr val="E2532A"/>
            </a:soli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>
                <a:solidFill>
                  <a:srgbClr val="080808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" name="文本框 23"/>
            <p:cNvSpPr txBox="1"/>
            <p:nvPr/>
          </p:nvSpPr>
          <p:spPr>
            <a:xfrm>
              <a:off x="2497594" y="429775"/>
              <a:ext cx="2227535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5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Click </a:t>
              </a:r>
              <a:r>
                <a:rPr lang="en-US" altLang="zh-CN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here to add Title</a:t>
              </a:r>
              <a:endPara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8" name="直接连接符 7"/>
          <p:cNvCxnSpPr/>
          <p:nvPr/>
        </p:nvCxnSpPr>
        <p:spPr>
          <a:xfrm>
            <a:off x="4356032" y="2854741"/>
            <a:ext cx="199770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3" descr="C:\Users\Administrator\Desktop\58pic_529623bd16668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549" y="967414"/>
            <a:ext cx="2468713" cy="4577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直接连接符 9"/>
          <p:cNvCxnSpPr/>
          <p:nvPr/>
        </p:nvCxnSpPr>
        <p:spPr>
          <a:xfrm>
            <a:off x="3978089" y="1485840"/>
            <a:ext cx="199770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组合 10"/>
          <p:cNvGrpSpPr/>
          <p:nvPr/>
        </p:nvGrpSpPr>
        <p:grpSpPr>
          <a:xfrm>
            <a:off x="3276194" y="1059976"/>
            <a:ext cx="851730" cy="851730"/>
            <a:chOff x="1677608" y="2996952"/>
            <a:chExt cx="1395643" cy="1395643"/>
          </a:xfrm>
        </p:grpSpPr>
        <p:sp>
          <p:nvSpPr>
            <p:cNvPr id="12" name="Oval 60"/>
            <p:cNvSpPr>
              <a:spLocks noChangeAspect="1"/>
            </p:cNvSpPr>
            <p:nvPr/>
          </p:nvSpPr>
          <p:spPr>
            <a:xfrm>
              <a:off x="1677608" y="2996952"/>
              <a:ext cx="1395643" cy="1395643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81000"/>
                  </a:schemeClr>
                </a:gs>
                <a:gs pos="0">
                  <a:schemeClr val="bg1">
                    <a:lumMod val="99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317500" dist="1143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>
                <a:solidFill>
                  <a:prstClr val="white"/>
                </a:solidFill>
              </a:endParaRPr>
            </a:p>
          </p:txBody>
        </p:sp>
        <p:sp>
          <p:nvSpPr>
            <p:cNvPr id="13" name="Oval 29"/>
            <p:cNvSpPr>
              <a:spLocks noChangeAspect="1"/>
            </p:cNvSpPr>
            <p:nvPr/>
          </p:nvSpPr>
          <p:spPr>
            <a:xfrm>
              <a:off x="1850114" y="3169458"/>
              <a:ext cx="1050630" cy="1050630"/>
            </a:xfrm>
            <a:prstGeom prst="ellipse">
              <a:avLst/>
            </a:prstGeom>
            <a:gradFill>
              <a:gsLst>
                <a:gs pos="0">
                  <a:srgbClr val="DC4A1B"/>
                </a:gs>
                <a:gs pos="100000">
                  <a:srgbClr val="F66C47"/>
                </a:gs>
              </a:gsLst>
              <a:lin ang="5400000" scaled="1"/>
            </a:gradFill>
            <a:ln w="120650">
              <a:gradFill flip="none" rotWithShape="1">
                <a:gsLst>
                  <a:gs pos="0">
                    <a:schemeClr val="bg1">
                      <a:lumMod val="78000"/>
                    </a:schemeClr>
                  </a:gs>
                  <a:gs pos="100000">
                    <a:schemeClr val="bg1">
                      <a:lumMod val="98000"/>
                    </a:schemeClr>
                  </a:gs>
                </a:gsLst>
                <a:lin ang="5400000" scaled="1"/>
                <a:tileRect/>
              </a:gradFill>
            </a:ln>
            <a:effectLst>
              <a:innerShdw blurRad="330200" dist="114300" dir="16200000">
                <a:prstClr val="black">
                  <a:alpha val="5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99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DIN-BoldItalic" pitchFamily="50" charset="0"/>
                </a:rPr>
                <a:t></a:t>
              </a: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3543419" y="1342489"/>
            <a:ext cx="317280" cy="292542"/>
            <a:chOff x="7339246" y="1487600"/>
            <a:chExt cx="423150" cy="390158"/>
          </a:xfrm>
        </p:grpSpPr>
        <p:sp>
          <p:nvSpPr>
            <p:cNvPr id="15" name="Freeform 364"/>
            <p:cNvSpPr/>
            <p:nvPr/>
          </p:nvSpPr>
          <p:spPr bwMode="auto">
            <a:xfrm>
              <a:off x="7339246" y="1689008"/>
              <a:ext cx="423150" cy="188750"/>
            </a:xfrm>
            <a:custGeom>
              <a:avLst/>
              <a:gdLst>
                <a:gd name="T0" fmla="*/ 222 w 262"/>
                <a:gd name="T1" fmla="*/ 18 h 94"/>
                <a:gd name="T2" fmla="*/ 205 w 262"/>
                <a:gd name="T3" fmla="*/ 18 h 94"/>
                <a:gd name="T4" fmla="*/ 205 w 262"/>
                <a:gd name="T5" fmla="*/ 0 h 94"/>
                <a:gd name="T6" fmla="*/ 57 w 262"/>
                <a:gd name="T7" fmla="*/ 0 h 94"/>
                <a:gd name="T8" fmla="*/ 57 w 262"/>
                <a:gd name="T9" fmla="*/ 18 h 94"/>
                <a:gd name="T10" fmla="*/ 40 w 262"/>
                <a:gd name="T11" fmla="*/ 18 h 94"/>
                <a:gd name="T12" fmla="*/ 40 w 262"/>
                <a:gd name="T13" fmla="*/ 0 h 94"/>
                <a:gd name="T14" fmla="*/ 0 w 262"/>
                <a:gd name="T15" fmla="*/ 0 h 94"/>
                <a:gd name="T16" fmla="*/ 0 w 262"/>
                <a:gd name="T17" fmla="*/ 83 h 94"/>
                <a:gd name="T18" fmla="*/ 11 w 262"/>
                <a:gd name="T19" fmla="*/ 94 h 94"/>
                <a:gd name="T20" fmla="*/ 251 w 262"/>
                <a:gd name="T21" fmla="*/ 94 h 94"/>
                <a:gd name="T22" fmla="*/ 262 w 262"/>
                <a:gd name="T23" fmla="*/ 83 h 94"/>
                <a:gd name="T24" fmla="*/ 262 w 262"/>
                <a:gd name="T25" fmla="*/ 0 h 94"/>
                <a:gd name="T26" fmla="*/ 222 w 262"/>
                <a:gd name="T27" fmla="*/ 0 h 94"/>
                <a:gd name="T28" fmla="*/ 222 w 262"/>
                <a:gd name="T29" fmla="*/ 18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62" h="94">
                  <a:moveTo>
                    <a:pt x="222" y="18"/>
                  </a:moveTo>
                  <a:cubicBezTo>
                    <a:pt x="205" y="18"/>
                    <a:pt x="205" y="18"/>
                    <a:pt x="205" y="18"/>
                  </a:cubicBezTo>
                  <a:cubicBezTo>
                    <a:pt x="205" y="0"/>
                    <a:pt x="205" y="0"/>
                    <a:pt x="205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7" y="18"/>
                    <a:pt x="57" y="18"/>
                    <a:pt x="57" y="18"/>
                  </a:cubicBezTo>
                  <a:cubicBezTo>
                    <a:pt x="40" y="18"/>
                    <a:pt x="40" y="18"/>
                    <a:pt x="40" y="18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9"/>
                    <a:pt x="5" y="94"/>
                    <a:pt x="11" y="94"/>
                  </a:cubicBezTo>
                  <a:cubicBezTo>
                    <a:pt x="251" y="94"/>
                    <a:pt x="251" y="94"/>
                    <a:pt x="251" y="94"/>
                  </a:cubicBezTo>
                  <a:cubicBezTo>
                    <a:pt x="258" y="94"/>
                    <a:pt x="262" y="89"/>
                    <a:pt x="262" y="83"/>
                  </a:cubicBezTo>
                  <a:cubicBezTo>
                    <a:pt x="262" y="0"/>
                    <a:pt x="262" y="0"/>
                    <a:pt x="262" y="0"/>
                  </a:cubicBezTo>
                  <a:cubicBezTo>
                    <a:pt x="222" y="0"/>
                    <a:pt x="222" y="0"/>
                    <a:pt x="222" y="0"/>
                  </a:cubicBezTo>
                  <a:lnTo>
                    <a:pt x="222" y="1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68562" tIns="34281" rIns="68562" bIns="34281" numCol="1" anchor="t" anchorCtr="0" compatLnSpc="1"/>
            <a:lstStyle/>
            <a:p>
              <a:endParaRPr lang="zh-CN" altLang="en-US" sz="1012"/>
            </a:p>
          </p:txBody>
        </p:sp>
        <p:sp>
          <p:nvSpPr>
            <p:cNvPr id="16" name="Freeform 365"/>
            <p:cNvSpPr/>
            <p:nvPr/>
          </p:nvSpPr>
          <p:spPr bwMode="auto">
            <a:xfrm>
              <a:off x="7339246" y="1552399"/>
              <a:ext cx="423150" cy="128060"/>
            </a:xfrm>
            <a:custGeom>
              <a:avLst/>
              <a:gdLst>
                <a:gd name="T0" fmla="*/ 251 w 262"/>
                <a:gd name="T1" fmla="*/ 0 h 45"/>
                <a:gd name="T2" fmla="*/ 11 w 262"/>
                <a:gd name="T3" fmla="*/ 0 h 45"/>
                <a:gd name="T4" fmla="*/ 0 w 262"/>
                <a:gd name="T5" fmla="*/ 11 h 45"/>
                <a:gd name="T6" fmla="*/ 0 w 262"/>
                <a:gd name="T7" fmla="*/ 45 h 45"/>
                <a:gd name="T8" fmla="*/ 40 w 262"/>
                <a:gd name="T9" fmla="*/ 45 h 45"/>
                <a:gd name="T10" fmla="*/ 40 w 262"/>
                <a:gd name="T11" fmla="*/ 34 h 45"/>
                <a:gd name="T12" fmla="*/ 57 w 262"/>
                <a:gd name="T13" fmla="*/ 34 h 45"/>
                <a:gd name="T14" fmla="*/ 57 w 262"/>
                <a:gd name="T15" fmla="*/ 45 h 45"/>
                <a:gd name="T16" fmla="*/ 205 w 262"/>
                <a:gd name="T17" fmla="*/ 45 h 45"/>
                <a:gd name="T18" fmla="*/ 205 w 262"/>
                <a:gd name="T19" fmla="*/ 34 h 45"/>
                <a:gd name="T20" fmla="*/ 222 w 262"/>
                <a:gd name="T21" fmla="*/ 34 h 45"/>
                <a:gd name="T22" fmla="*/ 222 w 262"/>
                <a:gd name="T23" fmla="*/ 45 h 45"/>
                <a:gd name="T24" fmla="*/ 262 w 262"/>
                <a:gd name="T25" fmla="*/ 45 h 45"/>
                <a:gd name="T26" fmla="*/ 262 w 262"/>
                <a:gd name="T27" fmla="*/ 11 h 45"/>
                <a:gd name="T28" fmla="*/ 251 w 262"/>
                <a:gd name="T29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62" h="45">
                  <a:moveTo>
                    <a:pt x="251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40" y="45"/>
                    <a:pt x="40" y="45"/>
                    <a:pt x="40" y="45"/>
                  </a:cubicBezTo>
                  <a:cubicBezTo>
                    <a:pt x="40" y="34"/>
                    <a:pt x="40" y="34"/>
                    <a:pt x="40" y="34"/>
                  </a:cubicBezTo>
                  <a:cubicBezTo>
                    <a:pt x="57" y="34"/>
                    <a:pt x="57" y="34"/>
                    <a:pt x="57" y="34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205" y="45"/>
                    <a:pt x="205" y="45"/>
                    <a:pt x="205" y="45"/>
                  </a:cubicBezTo>
                  <a:cubicBezTo>
                    <a:pt x="205" y="34"/>
                    <a:pt x="205" y="34"/>
                    <a:pt x="205" y="34"/>
                  </a:cubicBezTo>
                  <a:cubicBezTo>
                    <a:pt x="222" y="34"/>
                    <a:pt x="222" y="34"/>
                    <a:pt x="222" y="34"/>
                  </a:cubicBezTo>
                  <a:cubicBezTo>
                    <a:pt x="222" y="45"/>
                    <a:pt x="222" y="45"/>
                    <a:pt x="222" y="45"/>
                  </a:cubicBezTo>
                  <a:cubicBezTo>
                    <a:pt x="262" y="45"/>
                    <a:pt x="262" y="45"/>
                    <a:pt x="262" y="45"/>
                  </a:cubicBezTo>
                  <a:cubicBezTo>
                    <a:pt x="262" y="11"/>
                    <a:pt x="262" y="11"/>
                    <a:pt x="262" y="11"/>
                  </a:cubicBezTo>
                  <a:cubicBezTo>
                    <a:pt x="262" y="5"/>
                    <a:pt x="258" y="0"/>
                    <a:pt x="2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68562" tIns="34281" rIns="68562" bIns="34281" numCol="1" anchor="t" anchorCtr="0" compatLnSpc="1"/>
            <a:lstStyle/>
            <a:p>
              <a:endParaRPr lang="zh-CN" altLang="en-US" sz="1012"/>
            </a:p>
          </p:txBody>
        </p:sp>
        <p:sp>
          <p:nvSpPr>
            <p:cNvPr id="17" name="Freeform 366"/>
            <p:cNvSpPr/>
            <p:nvPr/>
          </p:nvSpPr>
          <p:spPr bwMode="auto">
            <a:xfrm>
              <a:off x="7443155" y="1487600"/>
              <a:ext cx="215332" cy="79403"/>
            </a:xfrm>
            <a:custGeom>
              <a:avLst/>
              <a:gdLst>
                <a:gd name="T0" fmla="*/ 132 w 132"/>
                <a:gd name="T1" fmla="*/ 63 h 63"/>
                <a:gd name="T2" fmla="*/ 115 w 132"/>
                <a:gd name="T3" fmla="*/ 63 h 63"/>
                <a:gd name="T4" fmla="*/ 115 w 132"/>
                <a:gd name="T5" fmla="*/ 20 h 63"/>
                <a:gd name="T6" fmla="*/ 112 w 132"/>
                <a:gd name="T7" fmla="*/ 17 h 63"/>
                <a:gd name="T8" fmla="*/ 20 w 132"/>
                <a:gd name="T9" fmla="*/ 17 h 63"/>
                <a:gd name="T10" fmla="*/ 18 w 132"/>
                <a:gd name="T11" fmla="*/ 20 h 63"/>
                <a:gd name="T12" fmla="*/ 18 w 132"/>
                <a:gd name="T13" fmla="*/ 63 h 63"/>
                <a:gd name="T14" fmla="*/ 0 w 132"/>
                <a:gd name="T15" fmla="*/ 63 h 63"/>
                <a:gd name="T16" fmla="*/ 0 w 132"/>
                <a:gd name="T17" fmla="*/ 20 h 63"/>
                <a:gd name="T18" fmla="*/ 20 w 132"/>
                <a:gd name="T19" fmla="*/ 0 h 63"/>
                <a:gd name="T20" fmla="*/ 112 w 132"/>
                <a:gd name="T21" fmla="*/ 0 h 63"/>
                <a:gd name="T22" fmla="*/ 132 w 132"/>
                <a:gd name="T23" fmla="*/ 20 h 63"/>
                <a:gd name="T24" fmla="*/ 132 w 132"/>
                <a:gd name="T25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2" h="63">
                  <a:moveTo>
                    <a:pt x="132" y="63"/>
                  </a:moveTo>
                  <a:cubicBezTo>
                    <a:pt x="115" y="63"/>
                    <a:pt x="115" y="63"/>
                    <a:pt x="115" y="63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5" y="18"/>
                    <a:pt x="114" y="17"/>
                    <a:pt x="112" y="17"/>
                  </a:cubicBezTo>
                  <a:cubicBezTo>
                    <a:pt x="20" y="17"/>
                    <a:pt x="20" y="17"/>
                    <a:pt x="20" y="17"/>
                  </a:cubicBezTo>
                  <a:cubicBezTo>
                    <a:pt x="19" y="17"/>
                    <a:pt x="18" y="18"/>
                    <a:pt x="18" y="20"/>
                  </a:cubicBezTo>
                  <a:cubicBezTo>
                    <a:pt x="18" y="63"/>
                    <a:pt x="18" y="63"/>
                    <a:pt x="18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112" y="0"/>
                    <a:pt x="112" y="0"/>
                    <a:pt x="112" y="0"/>
                  </a:cubicBezTo>
                  <a:cubicBezTo>
                    <a:pt x="123" y="0"/>
                    <a:pt x="132" y="9"/>
                    <a:pt x="132" y="20"/>
                  </a:cubicBezTo>
                  <a:lnTo>
                    <a:pt x="132" y="6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68562" tIns="34281" rIns="68562" bIns="34281" numCol="1" anchor="t" anchorCtr="0" compatLnSpc="1"/>
            <a:lstStyle/>
            <a:p>
              <a:endParaRPr lang="zh-CN" altLang="en-US" sz="1012"/>
            </a:p>
          </p:txBody>
        </p:sp>
      </p:grpSp>
      <p:sp>
        <p:nvSpPr>
          <p:cNvPr id="18" name="矩形 17"/>
          <p:cNvSpPr/>
          <p:nvPr/>
        </p:nvSpPr>
        <p:spPr>
          <a:xfrm>
            <a:off x="4194057" y="1202850"/>
            <a:ext cx="1241815" cy="224974"/>
          </a:xfrm>
          <a:prstGeom prst="rect">
            <a:avLst/>
          </a:prstGeom>
        </p:spPr>
        <p:txBody>
          <a:bodyPr wrap="square" lIns="68555" tIns="34278" rIns="68555" bIns="34278">
            <a:spAutoFit/>
          </a:bodyPr>
          <a:lstStyle/>
          <a:p>
            <a:pPr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012" b="1" dirty="0">
                <a:solidFill>
                  <a:srgbClr val="F66C4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点击输入标题</a:t>
            </a:r>
          </a:p>
        </p:txBody>
      </p:sp>
      <p:sp>
        <p:nvSpPr>
          <p:cNvPr id="19" name="矩形 47"/>
          <p:cNvSpPr>
            <a:spLocks noChangeArrowheads="1"/>
          </p:cNvSpPr>
          <p:nvPr/>
        </p:nvSpPr>
        <p:spPr bwMode="auto">
          <a:xfrm>
            <a:off x="4194056" y="1508774"/>
            <a:ext cx="3833428" cy="6509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55" tIns="34278" rIns="68555" bIns="34278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sym typeface="微软雅黑" panose="020B0503020204020204" pitchFamily="34" charset="-122"/>
              </a:rPr>
              <a:t>在此录入上述图表的综合说明，在此录入上述图表的综合描述说明。在此录入上述图表的综合说明，在此录入上述图表的综合描述说明。</a:t>
            </a:r>
          </a:p>
        </p:txBody>
      </p:sp>
      <p:grpSp>
        <p:nvGrpSpPr>
          <p:cNvPr id="20" name="组合 19"/>
          <p:cNvGrpSpPr/>
          <p:nvPr/>
        </p:nvGrpSpPr>
        <p:grpSpPr>
          <a:xfrm>
            <a:off x="3666278" y="2421915"/>
            <a:ext cx="851730" cy="851730"/>
            <a:chOff x="1677608" y="2996952"/>
            <a:chExt cx="1395643" cy="1395643"/>
          </a:xfrm>
        </p:grpSpPr>
        <p:sp>
          <p:nvSpPr>
            <p:cNvPr id="21" name="Oval 60"/>
            <p:cNvSpPr>
              <a:spLocks noChangeAspect="1"/>
            </p:cNvSpPr>
            <p:nvPr/>
          </p:nvSpPr>
          <p:spPr>
            <a:xfrm>
              <a:off x="1677608" y="2996952"/>
              <a:ext cx="1395643" cy="1395643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81000"/>
                  </a:schemeClr>
                </a:gs>
                <a:gs pos="0">
                  <a:schemeClr val="bg1">
                    <a:lumMod val="99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317500" dist="1143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>
                <a:solidFill>
                  <a:prstClr val="white"/>
                </a:solidFill>
              </a:endParaRPr>
            </a:p>
          </p:txBody>
        </p:sp>
        <p:sp>
          <p:nvSpPr>
            <p:cNvPr id="22" name="Oval 29"/>
            <p:cNvSpPr>
              <a:spLocks noChangeAspect="1"/>
            </p:cNvSpPr>
            <p:nvPr/>
          </p:nvSpPr>
          <p:spPr>
            <a:xfrm>
              <a:off x="1850114" y="3169458"/>
              <a:ext cx="1050630" cy="1050630"/>
            </a:xfrm>
            <a:prstGeom prst="ellipse">
              <a:avLst/>
            </a:prstGeom>
            <a:gradFill>
              <a:gsLst>
                <a:gs pos="1000">
                  <a:srgbClr val="C72319"/>
                </a:gs>
                <a:gs pos="100000">
                  <a:srgbClr val="F34347"/>
                </a:gs>
              </a:gsLst>
              <a:lin ang="5400000" scaled="1"/>
            </a:gradFill>
            <a:ln w="120650">
              <a:gradFill flip="none" rotWithShape="1">
                <a:gsLst>
                  <a:gs pos="0">
                    <a:schemeClr val="bg1">
                      <a:lumMod val="78000"/>
                    </a:schemeClr>
                  </a:gs>
                  <a:gs pos="100000">
                    <a:schemeClr val="bg1">
                      <a:lumMod val="98000"/>
                    </a:schemeClr>
                  </a:gs>
                </a:gsLst>
                <a:lin ang="5400000" scaled="1"/>
                <a:tileRect/>
              </a:gradFill>
            </a:ln>
            <a:effectLst>
              <a:innerShdw blurRad="330200" dist="114300" dir="16200000">
                <a:prstClr val="black">
                  <a:alpha val="5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99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DIN-BoldItalic" pitchFamily="50" charset="0"/>
                </a:rPr>
                <a:t></a:t>
              </a: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3926201" y="2688398"/>
            <a:ext cx="336553" cy="342670"/>
            <a:chOff x="2000378" y="1974523"/>
            <a:chExt cx="576064" cy="586534"/>
          </a:xfrm>
        </p:grpSpPr>
        <p:sp>
          <p:nvSpPr>
            <p:cNvPr id="24" name="Freeform 562"/>
            <p:cNvSpPr>
              <a:spLocks noEditPoints="1"/>
            </p:cNvSpPr>
            <p:nvPr/>
          </p:nvSpPr>
          <p:spPr bwMode="auto">
            <a:xfrm>
              <a:off x="2000378" y="1974523"/>
              <a:ext cx="576064" cy="504844"/>
            </a:xfrm>
            <a:custGeom>
              <a:avLst/>
              <a:gdLst>
                <a:gd name="T0" fmla="*/ 182 w 233"/>
                <a:gd name="T1" fmla="*/ 7 h 204"/>
                <a:gd name="T2" fmla="*/ 183 w 233"/>
                <a:gd name="T3" fmla="*/ 0 h 204"/>
                <a:gd name="T4" fmla="*/ 116 w 233"/>
                <a:gd name="T5" fmla="*/ 0 h 204"/>
                <a:gd name="T6" fmla="*/ 50 w 233"/>
                <a:gd name="T7" fmla="*/ 0 h 204"/>
                <a:gd name="T8" fmla="*/ 50 w 233"/>
                <a:gd name="T9" fmla="*/ 7 h 204"/>
                <a:gd name="T10" fmla="*/ 0 w 233"/>
                <a:gd name="T11" fmla="*/ 7 h 204"/>
                <a:gd name="T12" fmla="*/ 0 w 233"/>
                <a:gd name="T13" fmla="*/ 14 h 204"/>
                <a:gd name="T14" fmla="*/ 31 w 233"/>
                <a:gd name="T15" fmla="*/ 95 h 204"/>
                <a:gd name="T16" fmla="*/ 86 w 233"/>
                <a:gd name="T17" fmla="*/ 131 h 204"/>
                <a:gd name="T18" fmla="*/ 100 w 233"/>
                <a:gd name="T19" fmla="*/ 143 h 204"/>
                <a:gd name="T20" fmla="*/ 100 w 233"/>
                <a:gd name="T21" fmla="*/ 186 h 204"/>
                <a:gd name="T22" fmla="*/ 83 w 233"/>
                <a:gd name="T23" fmla="*/ 204 h 204"/>
                <a:gd name="T24" fmla="*/ 116 w 233"/>
                <a:gd name="T25" fmla="*/ 204 h 204"/>
                <a:gd name="T26" fmla="*/ 150 w 233"/>
                <a:gd name="T27" fmla="*/ 204 h 204"/>
                <a:gd name="T28" fmla="*/ 133 w 233"/>
                <a:gd name="T29" fmla="*/ 186 h 204"/>
                <a:gd name="T30" fmla="*/ 133 w 233"/>
                <a:gd name="T31" fmla="*/ 143 h 204"/>
                <a:gd name="T32" fmla="*/ 147 w 233"/>
                <a:gd name="T33" fmla="*/ 131 h 204"/>
                <a:gd name="T34" fmla="*/ 202 w 233"/>
                <a:gd name="T35" fmla="*/ 95 h 204"/>
                <a:gd name="T36" fmla="*/ 233 w 233"/>
                <a:gd name="T37" fmla="*/ 14 h 204"/>
                <a:gd name="T38" fmla="*/ 233 w 233"/>
                <a:gd name="T39" fmla="*/ 7 h 204"/>
                <a:gd name="T40" fmla="*/ 182 w 233"/>
                <a:gd name="T41" fmla="*/ 7 h 204"/>
                <a:gd name="T42" fmla="*/ 42 w 233"/>
                <a:gd name="T43" fmla="*/ 86 h 204"/>
                <a:gd name="T44" fmla="*/ 15 w 233"/>
                <a:gd name="T45" fmla="*/ 21 h 204"/>
                <a:gd name="T46" fmla="*/ 51 w 233"/>
                <a:gd name="T47" fmla="*/ 21 h 204"/>
                <a:gd name="T48" fmla="*/ 53 w 233"/>
                <a:gd name="T49" fmla="*/ 49 h 204"/>
                <a:gd name="T50" fmla="*/ 69 w 233"/>
                <a:gd name="T51" fmla="*/ 107 h 204"/>
                <a:gd name="T52" fmla="*/ 42 w 233"/>
                <a:gd name="T53" fmla="*/ 86 h 204"/>
                <a:gd name="T54" fmla="*/ 190 w 233"/>
                <a:gd name="T55" fmla="*/ 86 h 204"/>
                <a:gd name="T56" fmla="*/ 163 w 233"/>
                <a:gd name="T57" fmla="*/ 107 h 204"/>
                <a:gd name="T58" fmla="*/ 180 w 233"/>
                <a:gd name="T59" fmla="*/ 49 h 204"/>
                <a:gd name="T60" fmla="*/ 181 w 233"/>
                <a:gd name="T61" fmla="*/ 21 h 204"/>
                <a:gd name="T62" fmla="*/ 218 w 233"/>
                <a:gd name="T63" fmla="*/ 21 h 204"/>
                <a:gd name="T64" fmla="*/ 190 w 233"/>
                <a:gd name="T65" fmla="*/ 86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33" h="204">
                  <a:moveTo>
                    <a:pt x="182" y="7"/>
                  </a:moveTo>
                  <a:cubicBezTo>
                    <a:pt x="183" y="0"/>
                    <a:pt x="183" y="0"/>
                    <a:pt x="183" y="0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6"/>
                    <a:pt x="0" y="58"/>
                    <a:pt x="31" y="95"/>
                  </a:cubicBezTo>
                  <a:cubicBezTo>
                    <a:pt x="32" y="96"/>
                    <a:pt x="52" y="119"/>
                    <a:pt x="86" y="131"/>
                  </a:cubicBezTo>
                  <a:cubicBezTo>
                    <a:pt x="93" y="139"/>
                    <a:pt x="100" y="143"/>
                    <a:pt x="100" y="143"/>
                  </a:cubicBezTo>
                  <a:cubicBezTo>
                    <a:pt x="100" y="186"/>
                    <a:pt x="100" y="186"/>
                    <a:pt x="100" y="186"/>
                  </a:cubicBezTo>
                  <a:cubicBezTo>
                    <a:pt x="83" y="204"/>
                    <a:pt x="83" y="204"/>
                    <a:pt x="83" y="204"/>
                  </a:cubicBezTo>
                  <a:cubicBezTo>
                    <a:pt x="116" y="204"/>
                    <a:pt x="116" y="204"/>
                    <a:pt x="116" y="204"/>
                  </a:cubicBezTo>
                  <a:cubicBezTo>
                    <a:pt x="150" y="204"/>
                    <a:pt x="150" y="204"/>
                    <a:pt x="150" y="204"/>
                  </a:cubicBezTo>
                  <a:cubicBezTo>
                    <a:pt x="133" y="186"/>
                    <a:pt x="133" y="186"/>
                    <a:pt x="133" y="186"/>
                  </a:cubicBezTo>
                  <a:cubicBezTo>
                    <a:pt x="133" y="143"/>
                    <a:pt x="133" y="143"/>
                    <a:pt x="133" y="143"/>
                  </a:cubicBezTo>
                  <a:cubicBezTo>
                    <a:pt x="133" y="143"/>
                    <a:pt x="139" y="139"/>
                    <a:pt x="147" y="131"/>
                  </a:cubicBezTo>
                  <a:cubicBezTo>
                    <a:pt x="181" y="119"/>
                    <a:pt x="201" y="96"/>
                    <a:pt x="202" y="95"/>
                  </a:cubicBezTo>
                  <a:cubicBezTo>
                    <a:pt x="233" y="58"/>
                    <a:pt x="233" y="16"/>
                    <a:pt x="233" y="14"/>
                  </a:cubicBezTo>
                  <a:cubicBezTo>
                    <a:pt x="233" y="7"/>
                    <a:pt x="233" y="7"/>
                    <a:pt x="233" y="7"/>
                  </a:cubicBezTo>
                  <a:lnTo>
                    <a:pt x="182" y="7"/>
                  </a:lnTo>
                  <a:close/>
                  <a:moveTo>
                    <a:pt x="42" y="86"/>
                  </a:moveTo>
                  <a:cubicBezTo>
                    <a:pt x="22" y="61"/>
                    <a:pt x="16" y="34"/>
                    <a:pt x="15" y="21"/>
                  </a:cubicBezTo>
                  <a:cubicBezTo>
                    <a:pt x="51" y="21"/>
                    <a:pt x="51" y="21"/>
                    <a:pt x="51" y="21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5" y="74"/>
                    <a:pt x="62" y="93"/>
                    <a:pt x="69" y="107"/>
                  </a:cubicBezTo>
                  <a:cubicBezTo>
                    <a:pt x="52" y="97"/>
                    <a:pt x="43" y="86"/>
                    <a:pt x="42" y="86"/>
                  </a:cubicBezTo>
                  <a:close/>
                  <a:moveTo>
                    <a:pt x="190" y="86"/>
                  </a:moveTo>
                  <a:cubicBezTo>
                    <a:pt x="190" y="86"/>
                    <a:pt x="180" y="97"/>
                    <a:pt x="163" y="107"/>
                  </a:cubicBezTo>
                  <a:cubicBezTo>
                    <a:pt x="171" y="93"/>
                    <a:pt x="178" y="74"/>
                    <a:pt x="180" y="49"/>
                  </a:cubicBezTo>
                  <a:cubicBezTo>
                    <a:pt x="181" y="21"/>
                    <a:pt x="181" y="21"/>
                    <a:pt x="181" y="21"/>
                  </a:cubicBezTo>
                  <a:cubicBezTo>
                    <a:pt x="218" y="21"/>
                    <a:pt x="218" y="21"/>
                    <a:pt x="218" y="21"/>
                  </a:cubicBezTo>
                  <a:cubicBezTo>
                    <a:pt x="216" y="34"/>
                    <a:pt x="211" y="61"/>
                    <a:pt x="190" y="8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68562" tIns="34281" rIns="68562" bIns="34281" numCol="1" anchor="t" anchorCtr="0" compatLnSpc="1"/>
            <a:lstStyle/>
            <a:p>
              <a:endParaRPr lang="zh-CN" altLang="en-US" sz="1012"/>
            </a:p>
          </p:txBody>
        </p:sp>
        <p:sp>
          <p:nvSpPr>
            <p:cNvPr id="25" name="Freeform 563"/>
            <p:cNvSpPr/>
            <p:nvPr/>
          </p:nvSpPr>
          <p:spPr bwMode="auto">
            <a:xfrm>
              <a:off x="2129730" y="2488785"/>
              <a:ext cx="317360" cy="72272"/>
            </a:xfrm>
            <a:custGeom>
              <a:avLst/>
              <a:gdLst>
                <a:gd name="T0" fmla="*/ 0 w 303"/>
                <a:gd name="T1" fmla="*/ 0 h 69"/>
                <a:gd name="T2" fmla="*/ 0 w 303"/>
                <a:gd name="T3" fmla="*/ 69 h 69"/>
                <a:gd name="T4" fmla="*/ 152 w 303"/>
                <a:gd name="T5" fmla="*/ 69 h 69"/>
                <a:gd name="T6" fmla="*/ 303 w 303"/>
                <a:gd name="T7" fmla="*/ 69 h 69"/>
                <a:gd name="T8" fmla="*/ 303 w 303"/>
                <a:gd name="T9" fmla="*/ 0 h 69"/>
                <a:gd name="T10" fmla="*/ 152 w 303"/>
                <a:gd name="T11" fmla="*/ 0 h 69"/>
                <a:gd name="T12" fmla="*/ 0 w 303"/>
                <a:gd name="T13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3" h="69">
                  <a:moveTo>
                    <a:pt x="0" y="0"/>
                  </a:moveTo>
                  <a:lnTo>
                    <a:pt x="0" y="69"/>
                  </a:lnTo>
                  <a:lnTo>
                    <a:pt x="152" y="69"/>
                  </a:lnTo>
                  <a:lnTo>
                    <a:pt x="303" y="69"/>
                  </a:lnTo>
                  <a:lnTo>
                    <a:pt x="303" y="0"/>
                  </a:lnTo>
                  <a:lnTo>
                    <a:pt x="15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68562" tIns="34281" rIns="68562" bIns="34281" numCol="1" anchor="t" anchorCtr="0" compatLnSpc="1"/>
            <a:lstStyle/>
            <a:p>
              <a:endParaRPr lang="zh-CN" altLang="en-US" sz="1800"/>
            </a:p>
          </p:txBody>
        </p:sp>
      </p:grpSp>
      <p:sp>
        <p:nvSpPr>
          <p:cNvPr id="26" name="矩形 25"/>
          <p:cNvSpPr/>
          <p:nvPr/>
        </p:nvSpPr>
        <p:spPr>
          <a:xfrm>
            <a:off x="4572001" y="2571751"/>
            <a:ext cx="1241815" cy="224974"/>
          </a:xfrm>
          <a:prstGeom prst="rect">
            <a:avLst/>
          </a:prstGeom>
        </p:spPr>
        <p:txBody>
          <a:bodyPr wrap="square" lIns="68555" tIns="34278" rIns="68555" bIns="34278">
            <a:spAutoFit/>
          </a:bodyPr>
          <a:lstStyle/>
          <a:p>
            <a:pPr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012" b="1" dirty="0">
                <a:solidFill>
                  <a:srgbClr val="F3434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点击输入标题</a:t>
            </a:r>
          </a:p>
        </p:txBody>
      </p:sp>
      <p:sp>
        <p:nvSpPr>
          <p:cNvPr id="27" name="矩形 47"/>
          <p:cNvSpPr>
            <a:spLocks noChangeArrowheads="1"/>
          </p:cNvSpPr>
          <p:nvPr/>
        </p:nvSpPr>
        <p:spPr bwMode="auto">
          <a:xfrm>
            <a:off x="4572000" y="2877675"/>
            <a:ext cx="3833428" cy="6509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55" tIns="34278" rIns="68555" bIns="34278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sym typeface="微软雅黑" panose="020B0503020204020204" pitchFamily="34" charset="-122"/>
              </a:rPr>
              <a:t>在此录入上述图表的综合说明，在此录入上述图表的综合描述说明。在此录入上述图表的综合说明，在此录入上述图表的综合描述说明。</a:t>
            </a:r>
          </a:p>
        </p:txBody>
      </p:sp>
      <p:cxnSp>
        <p:nvCxnSpPr>
          <p:cNvPr id="28" name="直接连接符 27"/>
          <p:cNvCxnSpPr/>
          <p:nvPr/>
        </p:nvCxnSpPr>
        <p:spPr>
          <a:xfrm>
            <a:off x="3978089" y="4128156"/>
            <a:ext cx="199770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组合 28"/>
          <p:cNvGrpSpPr/>
          <p:nvPr/>
        </p:nvGrpSpPr>
        <p:grpSpPr>
          <a:xfrm>
            <a:off x="3288334" y="3663730"/>
            <a:ext cx="851730" cy="851730"/>
            <a:chOff x="1677608" y="2996952"/>
            <a:chExt cx="1395643" cy="1395643"/>
          </a:xfrm>
        </p:grpSpPr>
        <p:sp>
          <p:nvSpPr>
            <p:cNvPr id="30" name="Oval 60"/>
            <p:cNvSpPr>
              <a:spLocks noChangeAspect="1"/>
            </p:cNvSpPr>
            <p:nvPr/>
          </p:nvSpPr>
          <p:spPr>
            <a:xfrm>
              <a:off x="1677608" y="2996952"/>
              <a:ext cx="1395643" cy="1395643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81000"/>
                  </a:schemeClr>
                </a:gs>
                <a:gs pos="0">
                  <a:schemeClr val="bg1">
                    <a:lumMod val="99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317500" dist="1143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>
                <a:solidFill>
                  <a:prstClr val="white"/>
                </a:solidFill>
              </a:endParaRPr>
            </a:p>
          </p:txBody>
        </p:sp>
        <p:sp>
          <p:nvSpPr>
            <p:cNvPr id="31" name="Oval 29"/>
            <p:cNvSpPr>
              <a:spLocks noChangeAspect="1"/>
            </p:cNvSpPr>
            <p:nvPr/>
          </p:nvSpPr>
          <p:spPr>
            <a:xfrm>
              <a:off x="1850114" y="3169458"/>
              <a:ext cx="1050630" cy="1050630"/>
            </a:xfrm>
            <a:prstGeom prst="ellipse">
              <a:avLst/>
            </a:prstGeom>
            <a:gradFill>
              <a:gsLst>
                <a:gs pos="0">
                  <a:srgbClr val="026C68"/>
                </a:gs>
                <a:gs pos="100000">
                  <a:srgbClr val="059188"/>
                </a:gs>
              </a:gsLst>
              <a:lin ang="5400000" scaled="1"/>
            </a:gradFill>
            <a:ln w="120650">
              <a:gradFill flip="none" rotWithShape="1">
                <a:gsLst>
                  <a:gs pos="0">
                    <a:schemeClr val="bg1">
                      <a:lumMod val="78000"/>
                    </a:schemeClr>
                  </a:gs>
                  <a:gs pos="100000">
                    <a:schemeClr val="bg1">
                      <a:lumMod val="98000"/>
                    </a:schemeClr>
                  </a:gs>
                </a:gsLst>
                <a:lin ang="5400000" scaled="1"/>
                <a:tileRect/>
              </a:gradFill>
            </a:ln>
            <a:effectLst>
              <a:innerShdw blurRad="330200" dist="114300" dir="16200000">
                <a:prstClr val="black">
                  <a:alpha val="5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99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DIN-BoldItalic" pitchFamily="50" charset="0"/>
                </a:rPr>
                <a:t></a:t>
              </a:r>
            </a:p>
          </p:txBody>
        </p:sp>
      </p:grpSp>
      <p:sp>
        <p:nvSpPr>
          <p:cNvPr id="32" name="Freeform 133"/>
          <p:cNvSpPr/>
          <p:nvPr/>
        </p:nvSpPr>
        <p:spPr bwMode="auto">
          <a:xfrm>
            <a:off x="3511594" y="3904954"/>
            <a:ext cx="409879" cy="369281"/>
          </a:xfrm>
          <a:custGeom>
            <a:avLst/>
            <a:gdLst>
              <a:gd name="T0" fmla="*/ 442 w 525"/>
              <a:gd name="T1" fmla="*/ 185 h 473"/>
              <a:gd name="T2" fmla="*/ 442 w 525"/>
              <a:gd name="T3" fmla="*/ 40 h 473"/>
              <a:gd name="T4" fmla="*/ 343 w 525"/>
              <a:gd name="T5" fmla="*/ 40 h 473"/>
              <a:gd name="T6" fmla="*/ 343 w 525"/>
              <a:gd name="T7" fmla="*/ 83 h 473"/>
              <a:gd name="T8" fmla="*/ 262 w 525"/>
              <a:gd name="T9" fmla="*/ 0 h 473"/>
              <a:gd name="T10" fmla="*/ 0 w 525"/>
              <a:gd name="T11" fmla="*/ 267 h 473"/>
              <a:gd name="T12" fmla="*/ 59 w 525"/>
              <a:gd name="T13" fmla="*/ 267 h 473"/>
              <a:gd name="T14" fmla="*/ 59 w 525"/>
              <a:gd name="T15" fmla="*/ 473 h 473"/>
              <a:gd name="T16" fmla="*/ 165 w 525"/>
              <a:gd name="T17" fmla="*/ 473 h 473"/>
              <a:gd name="T18" fmla="*/ 165 w 525"/>
              <a:gd name="T19" fmla="*/ 326 h 473"/>
              <a:gd name="T20" fmla="*/ 359 w 525"/>
              <a:gd name="T21" fmla="*/ 326 h 473"/>
              <a:gd name="T22" fmla="*/ 359 w 525"/>
              <a:gd name="T23" fmla="*/ 473 h 473"/>
              <a:gd name="T24" fmla="*/ 466 w 525"/>
              <a:gd name="T25" fmla="*/ 473 h 473"/>
              <a:gd name="T26" fmla="*/ 466 w 525"/>
              <a:gd name="T27" fmla="*/ 267 h 473"/>
              <a:gd name="T28" fmla="*/ 525 w 525"/>
              <a:gd name="T29" fmla="*/ 267 h 473"/>
              <a:gd name="T30" fmla="*/ 442 w 525"/>
              <a:gd name="T31" fmla="*/ 185 h 4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525" h="473">
                <a:moveTo>
                  <a:pt x="442" y="185"/>
                </a:moveTo>
                <a:lnTo>
                  <a:pt x="442" y="40"/>
                </a:lnTo>
                <a:lnTo>
                  <a:pt x="343" y="40"/>
                </a:lnTo>
                <a:lnTo>
                  <a:pt x="343" y="83"/>
                </a:lnTo>
                <a:lnTo>
                  <a:pt x="262" y="0"/>
                </a:lnTo>
                <a:lnTo>
                  <a:pt x="0" y="267"/>
                </a:lnTo>
                <a:lnTo>
                  <a:pt x="59" y="267"/>
                </a:lnTo>
                <a:lnTo>
                  <a:pt x="59" y="473"/>
                </a:lnTo>
                <a:lnTo>
                  <a:pt x="165" y="473"/>
                </a:lnTo>
                <a:lnTo>
                  <a:pt x="165" y="326"/>
                </a:lnTo>
                <a:lnTo>
                  <a:pt x="359" y="326"/>
                </a:lnTo>
                <a:lnTo>
                  <a:pt x="359" y="473"/>
                </a:lnTo>
                <a:lnTo>
                  <a:pt x="466" y="473"/>
                </a:lnTo>
                <a:lnTo>
                  <a:pt x="466" y="267"/>
                </a:lnTo>
                <a:lnTo>
                  <a:pt x="525" y="267"/>
                </a:lnTo>
                <a:lnTo>
                  <a:pt x="442" y="18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8562" tIns="34281" rIns="68562" bIns="34281" numCol="1" anchor="t" anchorCtr="0" compatLnSpc="1"/>
          <a:lstStyle/>
          <a:p>
            <a:endParaRPr lang="zh-CN" altLang="en-US" sz="1012"/>
          </a:p>
        </p:txBody>
      </p:sp>
      <p:sp>
        <p:nvSpPr>
          <p:cNvPr id="33" name="矩形 32"/>
          <p:cNvSpPr/>
          <p:nvPr/>
        </p:nvSpPr>
        <p:spPr>
          <a:xfrm>
            <a:off x="4194057" y="3845166"/>
            <a:ext cx="1241815" cy="224974"/>
          </a:xfrm>
          <a:prstGeom prst="rect">
            <a:avLst/>
          </a:prstGeom>
        </p:spPr>
        <p:txBody>
          <a:bodyPr wrap="square" lIns="68555" tIns="34278" rIns="68555" bIns="34278">
            <a:spAutoFit/>
          </a:bodyPr>
          <a:lstStyle/>
          <a:p>
            <a:pPr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012" b="1" dirty="0">
                <a:solidFill>
                  <a:srgbClr val="05918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点击输入标题</a:t>
            </a:r>
          </a:p>
        </p:txBody>
      </p:sp>
      <p:sp>
        <p:nvSpPr>
          <p:cNvPr id="34" name="矩形 47"/>
          <p:cNvSpPr>
            <a:spLocks noChangeArrowheads="1"/>
          </p:cNvSpPr>
          <p:nvPr/>
        </p:nvSpPr>
        <p:spPr bwMode="auto">
          <a:xfrm>
            <a:off x="4194056" y="4151090"/>
            <a:ext cx="3833428" cy="6509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55" tIns="34278" rIns="68555" bIns="34278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sym typeface="微软雅黑" panose="020B0503020204020204" pitchFamily="34" charset="-122"/>
              </a:rPr>
              <a:t>在此录入上述图表的综合说明，在此录入上述图表的综合描述说明。在此录入上述图表的综合说明，在此录入上述图表的综合描述说明。</a:t>
            </a:r>
          </a:p>
        </p:txBody>
      </p:sp>
    </p:spTree>
    <p:extLst>
      <p:ext uri="{BB962C8B-B14F-4D97-AF65-F5344CB8AC3E}">
        <p14:creationId xmlns:p14="http://schemas.microsoft.com/office/powerpoint/2010/main" val="586415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0">
        <p14:doors dir="vert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9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0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2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4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6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000"/>
                            </p:stCondLst>
                            <p:childTnLst>
                              <p:par>
                                <p:cTn id="46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4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5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6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7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8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9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0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1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0"/>
                            </p:stCondLst>
                            <p:childTnLst>
                              <p:par>
                                <p:cTn id="6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6000"/>
                            </p:stCondLst>
                            <p:childTnLst>
                              <p:par>
                                <p:cTn id="6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7000"/>
                            </p:stCondLst>
                            <p:childTnLst>
                              <p:par>
                                <p:cTn id="81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9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0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1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92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3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4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5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6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8000"/>
                            </p:stCondLst>
                            <p:childTnLst>
                              <p:par>
                                <p:cTn id="9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9000"/>
                            </p:stCondLst>
                            <p:childTnLst>
                              <p:par>
                                <p:cTn id="10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6" grpId="0"/>
      <p:bldP spid="27" grpId="0"/>
      <p:bldP spid="32" grpId="0" animBg="1"/>
      <p:bldP spid="33" grpId="0"/>
      <p:bldP spid="34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PRESENTER" val="23dc7cbf2c71e2fdd4772ab7c052fafce6a24aa"/>
</p:tagLst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29</TotalTime>
  <Words>1476</Words>
  <Application>Microsoft Office PowerPoint</Application>
  <PresentationFormat>全屏显示(16:9)</PresentationFormat>
  <Paragraphs>237</Paragraphs>
  <Slides>23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41" baseType="lpstr">
      <vt:lpstr>Aharoni</vt:lpstr>
      <vt:lpstr>DIN-BoldItalic</vt:lpstr>
      <vt:lpstr>Gill Sans</vt:lpstr>
      <vt:lpstr>Impact MT Std</vt:lpstr>
      <vt:lpstr>新細明體</vt:lpstr>
      <vt:lpstr>UKIJ Qolyazma</vt:lpstr>
      <vt:lpstr>方正超粗黑简体</vt:lpstr>
      <vt:lpstr>方正兰亭黑简体</vt:lpstr>
      <vt:lpstr>宋体</vt:lpstr>
      <vt:lpstr>微软雅黑</vt:lpstr>
      <vt:lpstr>幼圆</vt:lpstr>
      <vt:lpstr>Arial</vt:lpstr>
      <vt:lpstr>Calibri</vt:lpstr>
      <vt:lpstr>Calibri Light</vt:lpstr>
      <vt:lpstr>Impact</vt:lpstr>
      <vt:lpstr>Segoe UI</vt:lpstr>
      <vt:lpstr>Times New Roman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P R C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China</dc:creator>
  <cp:lastModifiedBy>china</cp:lastModifiedBy>
  <cp:revision>7</cp:revision>
  <dcterms:created xsi:type="dcterms:W3CDTF">2017-01-14T14:34:01Z</dcterms:created>
  <dcterms:modified xsi:type="dcterms:W3CDTF">2017-06-15T17:03:03Z</dcterms:modified>
</cp:coreProperties>
</file>